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1" r:id="rId2"/>
  </p:sldMasterIdLst>
  <p:notesMasterIdLst>
    <p:notesMasterId r:id="rId1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Roboto" panose="02000000000000000000" pitchFamily="2" charset="0"/>
      <p:regular r:id="rId17"/>
      <p:bold r:id="rId18"/>
      <p:italic r:id="rId19"/>
      <p:boldItalic r:id="rId20"/>
    </p:embeddedFont>
    <p:embeddedFont>
      <p:font typeface="Rockwell" panose="02060603020205020403" pitchFamily="18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h5gLpX1Cgv8tx/VWehNYx0reOL4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2.fntdata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1b688baa113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g1b688baa11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e de titre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9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tx="0" ty="-762000" sx="92000" sy="89000" flip="xy" algn="ctr"/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19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tx="0" ty="-717550" sx="92000" sy="89000" flip="xy" algn="ctr"/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19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rotWithShape="1">
            <a:blip r:embed="rId2">
              <a:alphaModFix amt="85000"/>
            </a:blip>
            <a:tile tx="0" ty="-704850" sx="92000" sy="89000" flip="xy" algn="ctr"/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" name="Google Shape;18;p1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9" name="Google Shape;19;p19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tx="0" ty="0" sx="85000" sy="85000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p19"/>
          <p:cNvSpPr txBox="1"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  <a:defRPr sz="9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9"/>
          <p:cNvSpPr txBox="1"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  <a:defRPr sz="22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70"/>
              <a:buNone/>
              <a:defRPr sz="22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7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None/>
              <a:defRPr sz="2000"/>
            </a:lvl9pPr>
          </a:lstStyle>
          <a:p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dt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ftr" idx="11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sldNum" idx="12"/>
          </p:nvPr>
        </p:nvSpPr>
        <p:spPr>
          <a:xfrm>
            <a:off x="9592733" y="4289334"/>
            <a:ext cx="1193868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L="0" lvl="1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0" lvl="2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0" lvl="3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0" lvl="4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0" lvl="5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0" lvl="6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0" lvl="7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0" lvl="8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2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2"/>
          <p:cNvSpPr txBox="1">
            <a:spLocks noGrp="1"/>
          </p:cNvSpPr>
          <p:nvPr>
            <p:ph type="dt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2"/>
          <p:cNvSpPr txBox="1">
            <a:spLocks noGrp="1"/>
          </p:cNvSpPr>
          <p:nvPr>
            <p:ph type="ftr" idx="11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2"/>
          <p:cNvSpPr txBox="1">
            <a:spLocks noGrp="1"/>
          </p:cNvSpPr>
          <p:nvPr>
            <p:ph type="sldNum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e de titre" type="title">
  <p:cSld name="TITLE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tx="0" ty="-762000" sx="92000" sy="89000" flip="xy" algn="ctr"/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18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tx="0" ty="-717550" sx="92000" sy="89000" flip="xy" algn="ctr"/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1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rotWithShape="1">
            <a:blip r:embed="rId2">
              <a:alphaModFix amt="85000"/>
            </a:blip>
            <a:tile tx="0" ty="-704850" sx="92000" sy="89000" flip="xy" algn="ctr"/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" name="Google Shape;44;p18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45" name="Google Shape;45;p1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tx="0" ty="0" sx="85000" sy="85000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8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18"/>
          <p:cNvSpPr txBox="1"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  <a:defRPr sz="9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70"/>
              <a:buNone/>
              <a:defRPr sz="22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7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None/>
              <a:defRPr sz="2000"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dt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ftr" idx="11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sldNum" idx="12"/>
          </p:nvPr>
        </p:nvSpPr>
        <p:spPr>
          <a:xfrm>
            <a:off x="9592733" y="4289334"/>
            <a:ext cx="1193868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L="0" lvl="1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0" lvl="2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0" lvl="3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0" lvl="4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0" lvl="5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0" lvl="6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0" lvl="7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0" lvl="8" indent="0" algn="ctr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0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0"/>
          <p:cNvSpPr txBox="1"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marL="1371600" lvl="2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marL="1828800" lvl="3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marL="2286000" lvl="4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200" lvl="5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marL="3200400" lvl="6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marL="3657600" lvl="7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marL="4114800" lvl="8" indent="-325754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>
            <a:endParaRPr/>
          </a:p>
        </p:txBody>
      </p:sp>
      <p:sp>
        <p:nvSpPr>
          <p:cNvPr id="55" name="Google Shape;55;p20"/>
          <p:cNvSpPr txBox="1">
            <a:spLocks noGrp="1"/>
          </p:cNvSpPr>
          <p:nvPr>
            <p:ph type="dt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ftr" idx="11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sldNum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1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dt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ftr" idx="11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1"/>
          <p:cNvSpPr txBox="1">
            <a:spLocks noGrp="1"/>
          </p:cNvSpPr>
          <p:nvPr>
            <p:ph type="sldNum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de section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3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rotWithShape="1">
            <a:blip r:embed="rId2">
              <a:alphaModFix amt="85000"/>
            </a:blip>
            <a:tile tx="0" ty="-704850" sx="92000" sy="89000" flip="xy" algn="ctr"/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Rockwell"/>
              <a:buNone/>
              <a:defRPr sz="80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23"/>
          <p:cNvSpPr txBox="1">
            <a:spLocks noGrp="1"/>
          </p:cNvSpPr>
          <p:nvPr>
            <p:ph type="dt" idx="10"/>
          </p:nvPr>
        </p:nvSpPr>
        <p:spPr>
          <a:xfrm>
            <a:off x="8593667" y="6272784"/>
            <a:ext cx="2644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3"/>
          <p:cNvSpPr txBox="1">
            <a:spLocks noGrp="1"/>
          </p:cNvSpPr>
          <p:nvPr>
            <p:ph type="ftr" idx="11"/>
          </p:nvPr>
        </p:nvSpPr>
        <p:spPr>
          <a:xfrm>
            <a:off x="2182708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9" name="Google Shape;69;p23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70" name="Google Shape;70;p23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tx="0" ty="0" sx="85000" sy="85000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3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" name="Google Shape;72;p23"/>
          <p:cNvSpPr txBox="1">
            <a:spLocks noGrp="1"/>
          </p:cNvSpPr>
          <p:nvPr>
            <p:ph type="sldNum" idx="12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800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L="0" lvl="1" indent="0" algn="ctr">
              <a:spcBef>
                <a:spcPts val="0"/>
              </a:spcBef>
              <a:buNone/>
              <a:defRPr sz="2800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0" lvl="2" indent="0" algn="ctr">
              <a:spcBef>
                <a:spcPts val="0"/>
              </a:spcBef>
              <a:buNone/>
              <a:defRPr sz="2800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0" lvl="3" indent="0" algn="ctr">
              <a:spcBef>
                <a:spcPts val="0"/>
              </a:spcBef>
              <a:buNone/>
              <a:defRPr sz="2800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0" lvl="4" indent="0" algn="ctr">
              <a:spcBef>
                <a:spcPts val="0"/>
              </a:spcBef>
              <a:buNone/>
              <a:defRPr sz="2800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0" lvl="5" indent="0" algn="ctr">
              <a:spcBef>
                <a:spcPts val="0"/>
              </a:spcBef>
              <a:buNone/>
              <a:defRPr sz="2800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0" lvl="6" indent="0" algn="ctr">
              <a:spcBef>
                <a:spcPts val="0"/>
              </a:spcBef>
              <a:buNone/>
              <a:defRPr sz="2800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0" lvl="7" indent="0" algn="ctr">
              <a:spcBef>
                <a:spcPts val="0"/>
              </a:spcBef>
              <a:buNone/>
              <a:defRPr sz="2800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0" lvl="8" indent="0" algn="ctr">
              <a:spcBef>
                <a:spcPts val="0"/>
              </a:spcBef>
              <a:buNone/>
              <a:defRPr sz="2800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4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4"/>
          <p:cNvSpPr txBox="1">
            <a:spLocks noGrp="1"/>
          </p:cNvSpPr>
          <p:nvPr>
            <p:ph type="body" idx="1"/>
          </p:nvPr>
        </p:nvSpPr>
        <p:spPr>
          <a:xfrm>
            <a:off x="1069848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65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marL="1371600" lvl="2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marL="1828800" lvl="3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marL="2286000" lvl="4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marL="2743200" lvl="5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marL="3200400" lvl="6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marL="3657600" lvl="7" indent="-31495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marL="4114800" lvl="8" indent="-314959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body" idx="2"/>
          </p:nvPr>
        </p:nvSpPr>
        <p:spPr>
          <a:xfrm>
            <a:off x="6364224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65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marL="1371600" lvl="2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marL="1828800" lvl="3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marL="2286000" lvl="4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marL="2743200" lvl="5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marL="3200400" lvl="6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marL="3657600" lvl="7" indent="-31495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marL="4114800" lvl="8" indent="-314959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dt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ftr" idx="11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sldNum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5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5"/>
          <p:cNvSpPr txBox="1"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>
                <a:solidFill>
                  <a:srgbClr val="9E361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sz="1600" b="1"/>
            </a:lvl9pPr>
          </a:lstStyle>
          <a:p>
            <a:endParaRPr/>
          </a:p>
        </p:txBody>
      </p:sp>
      <p:sp>
        <p:nvSpPr>
          <p:cNvPr id="83" name="Google Shape;83;p25"/>
          <p:cNvSpPr txBox="1">
            <a:spLocks noGrp="1"/>
          </p:cNvSpPr>
          <p:nvPr>
            <p:ph type="body" idx="2"/>
          </p:nvPr>
        </p:nvSpPr>
        <p:spPr>
          <a:xfrm>
            <a:off x="1069848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65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marL="1371600" lvl="2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marL="1828800" lvl="3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marL="2286000" lvl="4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marL="2743200" lvl="5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marL="3200400" lvl="6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marL="3657600" lvl="7" indent="-31495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marL="4114800" lvl="8" indent="-314959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body" idx="3"/>
          </p:nvPr>
        </p:nvSpPr>
        <p:spPr>
          <a:xfrm>
            <a:off x="6364224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 b="1">
                <a:solidFill>
                  <a:srgbClr val="9E361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sz="1600" b="1"/>
            </a:lvl9pPr>
          </a:lstStyle>
          <a:p>
            <a:endParaRPr/>
          </a:p>
        </p:txBody>
      </p:sp>
      <p:sp>
        <p:nvSpPr>
          <p:cNvPr id="85" name="Google Shape;85;p25"/>
          <p:cNvSpPr txBox="1">
            <a:spLocks noGrp="1"/>
          </p:cNvSpPr>
          <p:nvPr>
            <p:ph type="body" idx="4"/>
          </p:nvPr>
        </p:nvSpPr>
        <p:spPr>
          <a:xfrm>
            <a:off x="6364224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65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marL="1371600" lvl="2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marL="1828800" lvl="3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marL="2286000" lvl="4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marL="2743200" lvl="5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marL="3200400" lvl="6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marL="3657600" lvl="7" indent="-31495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marL="4114800" lvl="8" indent="-314959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>
            <a:endParaRPr/>
          </a:p>
        </p:txBody>
      </p:sp>
      <p:sp>
        <p:nvSpPr>
          <p:cNvPr id="86" name="Google Shape;86;p25"/>
          <p:cNvSpPr txBox="1">
            <a:spLocks noGrp="1"/>
          </p:cNvSpPr>
          <p:nvPr>
            <p:ph type="dt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5"/>
          <p:cNvSpPr txBox="1">
            <a:spLocks noGrp="1"/>
          </p:cNvSpPr>
          <p:nvPr>
            <p:ph type="ftr" idx="11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5"/>
          <p:cNvSpPr txBox="1">
            <a:spLocks noGrp="1"/>
          </p:cNvSpPr>
          <p:nvPr>
            <p:ph type="sldNum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6"/>
          <p:cNvSpPr txBox="1">
            <a:spLocks noGrp="1"/>
          </p:cNvSpPr>
          <p:nvPr>
            <p:ph type="dt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6"/>
          <p:cNvSpPr txBox="1">
            <a:spLocks noGrp="1"/>
          </p:cNvSpPr>
          <p:nvPr>
            <p:ph type="ftr" idx="11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6"/>
          <p:cNvSpPr txBox="1">
            <a:spLocks noGrp="1"/>
          </p:cNvSpPr>
          <p:nvPr>
            <p:ph type="sldNum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u avec légende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tx="0" ty="-704850" sx="92000" sy="89000" flip="xy" algn="ctr"/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7"/>
          <p:cNvSpPr txBox="1"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sz="32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7"/>
          <p:cNvSpPr txBox="1">
            <a:spLocks noGrp="1"/>
          </p:cNvSpPr>
          <p:nvPr>
            <p:ph type="body" idx="1"/>
          </p:nvPr>
        </p:nvSpPr>
        <p:spPr>
          <a:xfrm>
            <a:off x="838200" y="685800"/>
            <a:ext cx="6711696" cy="5020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65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marL="1371600" lvl="2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marL="1828800" lvl="3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marL="2286000" lvl="4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marL="2743200" lvl="5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marL="3200400" lvl="6" indent="-31496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marL="3657600" lvl="7" indent="-31495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marL="4114800" lvl="8" indent="-314959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>
            <a:endParaRPr/>
          </a:p>
        </p:txBody>
      </p:sp>
      <p:sp>
        <p:nvSpPr>
          <p:cNvPr id="97" name="Google Shape;97;p27"/>
          <p:cNvSpPr txBox="1">
            <a:spLocks noGrp="1"/>
          </p:cNvSpPr>
          <p:nvPr>
            <p:ph type="body" idx="2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>
            <a:endParaRPr/>
          </a:p>
        </p:txBody>
      </p:sp>
      <p:sp>
        <p:nvSpPr>
          <p:cNvPr id="98" name="Google Shape;98;p27"/>
          <p:cNvSpPr txBox="1">
            <a:spLocks noGrp="1"/>
          </p:cNvSpPr>
          <p:nvPr>
            <p:ph type="dt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7"/>
          <p:cNvSpPr txBox="1">
            <a:spLocks noGrp="1"/>
          </p:cNvSpPr>
          <p:nvPr>
            <p:ph type="ftr" idx="11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00" name="Google Shape;100;p27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1" name="Google Shape;101;p2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tx="50800" ty="0" sx="85000" sy="85000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7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27"/>
          <p:cNvSpPr txBox="1">
            <a:spLocks noGrp="1"/>
          </p:cNvSpPr>
          <p:nvPr>
            <p:ph type="sldNum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avec légende" type="picTx">
  <p:cSld name="PICTURE_WITH_CAPTION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8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tx="0" ty="-704850" sx="92000" sy="89000" flip="xy" algn="ctr"/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8"/>
          <p:cNvSpPr txBox="1"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sz="32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8"/>
          <p:cNvSpPr>
            <a:spLocks noGrp="1"/>
          </p:cNvSpPr>
          <p:nvPr>
            <p:ph type="pic" idx="2"/>
          </p:nvPr>
        </p:nvSpPr>
        <p:spPr>
          <a:xfrm>
            <a:off x="0" y="0"/>
            <a:ext cx="8303740" cy="6858000"/>
          </a:xfrm>
          <a:prstGeom prst="rect">
            <a:avLst/>
          </a:prstGeom>
          <a:solidFill>
            <a:srgbClr val="E1DFDF"/>
          </a:solidFill>
          <a:ln>
            <a:noFill/>
          </a:ln>
        </p:spPr>
      </p:sp>
      <p:sp>
        <p:nvSpPr>
          <p:cNvPr id="108" name="Google Shape;108;p28"/>
          <p:cNvSpPr txBox="1">
            <a:spLocks noGrp="1"/>
          </p:cNvSpPr>
          <p:nvPr>
            <p:ph type="body" idx="1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>
            <a:endParaRPr/>
          </a:p>
        </p:txBody>
      </p:sp>
      <p:sp>
        <p:nvSpPr>
          <p:cNvPr id="109" name="Google Shape;109;p28"/>
          <p:cNvSpPr txBox="1">
            <a:spLocks noGrp="1"/>
          </p:cNvSpPr>
          <p:nvPr>
            <p:ph type="dt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10" name="Google Shape;110;p28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11" name="Google Shape;111;p2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tx="50800" ty="0" sx="85000" sy="85000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" name="Google Shape;113;p28"/>
          <p:cNvSpPr txBox="1">
            <a:spLocks noGrp="1"/>
          </p:cNvSpPr>
          <p:nvPr>
            <p:ph type="sldNum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9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9"/>
          <p:cNvSpPr txBox="1">
            <a:spLocks noGrp="1"/>
          </p:cNvSpPr>
          <p:nvPr>
            <p:ph type="body" idx="1"/>
          </p:nvPr>
        </p:nvSpPr>
        <p:spPr>
          <a:xfrm rot="5400000">
            <a:off x="4073652" y="-882396"/>
            <a:ext cx="4050792" cy="10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marL="1371600" lvl="2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marL="1828800" lvl="3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marL="2286000" lvl="4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200" lvl="5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marL="3200400" lvl="6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marL="3657600" lvl="7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marL="4114800" lvl="8" indent="-325754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>
            <a:endParaRPr/>
          </a:p>
        </p:txBody>
      </p:sp>
      <p:sp>
        <p:nvSpPr>
          <p:cNvPr id="117" name="Google Shape;117;p29"/>
          <p:cNvSpPr txBox="1">
            <a:spLocks noGrp="1"/>
          </p:cNvSpPr>
          <p:nvPr>
            <p:ph type="dt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9"/>
          <p:cNvSpPr txBox="1">
            <a:spLocks noGrp="1"/>
          </p:cNvSpPr>
          <p:nvPr>
            <p:ph type="ftr" idx="11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9"/>
          <p:cNvSpPr txBox="1">
            <a:spLocks noGrp="1"/>
          </p:cNvSpPr>
          <p:nvPr>
            <p:ph type="sldNum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0"/>
          <p:cNvSpPr txBox="1">
            <a:spLocks noGrp="1"/>
          </p:cNvSpPr>
          <p:nvPr>
            <p:ph type="title"/>
          </p:nvPr>
        </p:nvSpPr>
        <p:spPr>
          <a:xfrm rot="5400000">
            <a:off x="7181850" y="2076450"/>
            <a:ext cx="56388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0"/>
          <p:cNvSpPr txBox="1">
            <a:spLocks noGrp="1"/>
          </p:cNvSpPr>
          <p:nvPr>
            <p:ph type="body" idx="1"/>
          </p:nvPr>
        </p:nvSpPr>
        <p:spPr>
          <a:xfrm rot="5400000">
            <a:off x="2000250" y="-400050"/>
            <a:ext cx="5638800" cy="7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marL="914400" lvl="1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marL="1371600" lvl="2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marL="1828800" lvl="3" indent="-32575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marL="2286000" lvl="4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marL="2743200" lvl="5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marL="3200400" lvl="6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marL="3657600" lvl="7" indent="-32575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marL="4114800" lvl="8" indent="-325754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>
            <a:endParaRPr/>
          </a:p>
        </p:txBody>
      </p:sp>
      <p:sp>
        <p:nvSpPr>
          <p:cNvPr id="123" name="Google Shape;123;p30"/>
          <p:cNvSpPr txBox="1">
            <a:spLocks noGrp="1"/>
          </p:cNvSpPr>
          <p:nvPr>
            <p:ph type="dt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0"/>
          <p:cNvSpPr txBox="1">
            <a:spLocks noGrp="1"/>
          </p:cNvSpPr>
          <p:nvPr>
            <p:ph type="ftr" idx="11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0"/>
          <p:cNvSpPr txBox="1">
            <a:spLocks noGrp="1"/>
          </p:cNvSpPr>
          <p:nvPr>
            <p:ph type="sldNum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  <a:defRPr sz="5400" b="0" i="0" u="none" strike="noStrike" cap="none"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7"/>
          <p:cNvSpPr txBox="1"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65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L="914400" marR="0" lvl="1" indent="-32575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1371600" marR="0" lvl="2" indent="-31496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1828800" marR="0" lvl="3" indent="-31496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2286000" marR="0" lvl="4" indent="-31496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2743200" marR="0" lvl="5" indent="-31496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3200400" marR="0" lvl="6" indent="-31496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3657600" marR="0" lvl="7" indent="-314959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4114800" marR="0" lvl="8" indent="-314959" algn="l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8" name="Google Shape;8;p17"/>
          <p:cNvSpPr txBox="1">
            <a:spLocks noGrp="1"/>
          </p:cNvSpPr>
          <p:nvPr>
            <p:ph type="dt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lt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9" name="Google Shape;9;p17"/>
          <p:cNvSpPr txBox="1">
            <a:spLocks noGrp="1"/>
          </p:cNvSpPr>
          <p:nvPr>
            <p:ph type="ftr" idx="11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lt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grpSp>
        <p:nvGrpSpPr>
          <p:cNvPr id="10" name="Google Shape;10;p17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1" name="Google Shape;11;p1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4">
                <a:alphaModFix/>
              </a:blip>
              <a:tile tx="50800" ty="0" sx="85000" sy="85000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7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" name="Google Shape;13;p17"/>
          <p:cNvSpPr txBox="1">
            <a:spLocks noGrp="1"/>
          </p:cNvSpPr>
          <p:nvPr>
            <p:ph type="sldNum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  <a:defRPr sz="5400" b="0" i="0" u="none" strike="noStrike" cap="none"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65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L="914400" marR="0" lvl="1" indent="-32575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1371600" marR="0" lvl="2" indent="-31496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1828800" marR="0" lvl="3" indent="-31496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2286000" marR="0" lvl="4" indent="-31496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2743200" marR="0" lvl="5" indent="-31496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3200400" marR="0" lvl="6" indent="-31496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3657600" marR="0" lvl="7" indent="-314959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4114800" marR="0" lvl="8" indent="-314959" algn="l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36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dt" idx="10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ftr" idx="11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grpSp>
        <p:nvGrpSpPr>
          <p:cNvPr id="36" name="Google Shape;36;p16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37" name="Google Shape;37;p16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13">
                <a:alphaModFix/>
              </a:blip>
              <a:tile tx="50800" ty="0" sx="85000" sy="85000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6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16"/>
          <p:cNvSpPr txBox="1">
            <a:spLocks noGrp="1"/>
          </p:cNvSpPr>
          <p:nvPr>
            <p:ph type="sldNum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7.png"/><Relationship Id="rId4" Type="http://schemas.openxmlformats.org/officeDocument/2006/relationships/image" Target="../media/image11.jp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g"/><Relationship Id="rId11" Type="http://schemas.openxmlformats.org/officeDocument/2006/relationships/image" Target="../media/image20.jpg"/><Relationship Id="rId5" Type="http://schemas.openxmlformats.org/officeDocument/2006/relationships/image" Target="../media/image7.png"/><Relationship Id="rId10" Type="http://schemas.openxmlformats.org/officeDocument/2006/relationships/hyperlink" Target="https://docs.google.com/forms/d/e/1FAIpQLSeHLg5Jry4gTSACHjOCgN1LpWWdlGucFCs5Lu-rb2PWIzjNsg/viewform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://benevoles@flers2023.fr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7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31" name="Google Shape;131;p1" descr="Une image contenant texte, clipart&#10;&#10;Description générée automatiquement"/>
          <p:cNvPicPr preferRelativeResize="0"/>
          <p:nvPr/>
        </p:nvPicPr>
        <p:blipFill rotWithShape="1">
          <a:blip r:embed="rId3">
            <a:alphaModFix amt="50000"/>
          </a:blip>
          <a:srcRect l="11370" r="12163" b="-1"/>
          <a:stretch/>
        </p:blipFill>
        <p:spPr>
          <a:xfrm>
            <a:off x="20" y="-7791"/>
            <a:ext cx="12191980" cy="685595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blipFill rotWithShape="1">
            <a:blip r:embed="rId4">
              <a:alphaModFix amt="30000"/>
            </a:blip>
            <a:tile tx="0" ty="-762000" sx="92000" sy="89000" flip="xy" algn="ctr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ckwell"/>
              <a:buNone/>
            </a:pPr>
            <a:endParaRPr sz="1800" b="0" i="0" u="none" strike="noStrike" cap="none">
              <a:solidFill>
                <a:srgbClr val="FFFF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33" name="Google Shape;133;p1"/>
          <p:cNvSpPr txBox="1">
            <a:spLocks noGrp="1"/>
          </p:cNvSpPr>
          <p:nvPr>
            <p:ph type="ctrTitle"/>
          </p:nvPr>
        </p:nvSpPr>
        <p:spPr>
          <a:xfrm>
            <a:off x="861710" y="4455824"/>
            <a:ext cx="6035842" cy="1283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Rockwell"/>
              <a:buNone/>
            </a:pPr>
            <a:r>
              <a:rPr lang="fr-FR" sz="4200" b="1" cap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rPr>
              <a:t>CHAMPIONNAT DE FRANCE PAR ÉQUIPE 2023</a:t>
            </a:r>
            <a:endParaRPr/>
          </a:p>
        </p:txBody>
      </p:sp>
      <p:sp>
        <p:nvSpPr>
          <p:cNvPr id="134" name="Google Shape;134;p1"/>
          <p:cNvSpPr txBox="1">
            <a:spLocks noGrp="1"/>
          </p:cNvSpPr>
          <p:nvPr>
            <p:ph type="subTitle" idx="1"/>
          </p:nvPr>
        </p:nvSpPr>
        <p:spPr>
          <a:xfrm>
            <a:off x="885303" y="5868599"/>
            <a:ext cx="6035842" cy="535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fr-FR" sz="2000" b="1">
                <a:solidFill>
                  <a:srgbClr val="FFFFFF"/>
                </a:solidFill>
              </a:rPr>
              <a:t>Nationale 1 – 2 – 3  </a:t>
            </a:r>
            <a:endParaRPr/>
          </a:p>
        </p:txBody>
      </p:sp>
      <p:sp>
        <p:nvSpPr>
          <p:cNvPr id="135" name="Google Shape;135;p1"/>
          <p:cNvSpPr/>
          <p:nvPr/>
        </p:nvSpPr>
        <p:spPr>
          <a:xfrm>
            <a:off x="3903224" y="0"/>
            <a:ext cx="4133850" cy="3022184"/>
          </a:xfrm>
          <a:custGeom>
            <a:avLst/>
            <a:gdLst/>
            <a:ahLst/>
            <a:cxnLst/>
            <a:rect l="l" t="t" r="r" b="b"/>
            <a:pathLst>
              <a:path w="4133850" h="3022184" extrusionOk="0">
                <a:moveTo>
                  <a:pt x="235034" y="0"/>
                </a:moveTo>
                <a:lnTo>
                  <a:pt x="3898816" y="0"/>
                </a:lnTo>
                <a:lnTo>
                  <a:pt x="3971421" y="150719"/>
                </a:lnTo>
                <a:cubicBezTo>
                  <a:pt x="4076013" y="398002"/>
                  <a:pt x="4133850" y="669876"/>
                  <a:pt x="4133850" y="955259"/>
                </a:cubicBezTo>
                <a:cubicBezTo>
                  <a:pt x="4133850" y="2096790"/>
                  <a:pt x="3208456" y="3022184"/>
                  <a:pt x="2066925" y="3022184"/>
                </a:cubicBezTo>
                <a:cubicBezTo>
                  <a:pt x="925394" y="3022184"/>
                  <a:pt x="0" y="2096790"/>
                  <a:pt x="0" y="955259"/>
                </a:cubicBezTo>
                <a:cubicBezTo>
                  <a:pt x="0" y="669876"/>
                  <a:pt x="57837" y="398002"/>
                  <a:pt x="162429" y="1507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36" name="Google Shape;136;p1" descr="Une image contenant texte&#10;&#10;Description générée automatiquement"/>
          <p:cNvPicPr preferRelativeResize="0"/>
          <p:nvPr/>
        </p:nvPicPr>
        <p:blipFill rotWithShape="1">
          <a:blip r:embed="rId5">
            <a:alphaModFix/>
          </a:blip>
          <a:srcRect t="115" r="1" b="1"/>
          <a:stretch/>
        </p:blipFill>
        <p:spPr>
          <a:xfrm>
            <a:off x="2776108" y="9730"/>
            <a:ext cx="5974019" cy="4326194"/>
          </a:xfrm>
          <a:custGeom>
            <a:avLst/>
            <a:gdLst/>
            <a:ahLst/>
            <a:cxnLst/>
            <a:rect l="l" t="t" r="r" b="b"/>
            <a:pathLst>
              <a:path w="4340756" h="3143437" extrusionOk="0">
                <a:moveTo>
                  <a:pt x="510011" y="0"/>
                </a:moveTo>
                <a:lnTo>
                  <a:pt x="3830745" y="0"/>
                </a:lnTo>
                <a:lnTo>
                  <a:pt x="3864106" y="54913"/>
                </a:lnTo>
                <a:cubicBezTo>
                  <a:pt x="4012371" y="327844"/>
                  <a:pt x="4096589" y="640616"/>
                  <a:pt x="4096589" y="973059"/>
                </a:cubicBezTo>
                <a:cubicBezTo>
                  <a:pt x="4096589" y="2036876"/>
                  <a:pt x="3234195" y="2899270"/>
                  <a:pt x="2170378" y="2899270"/>
                </a:cubicBezTo>
                <a:cubicBezTo>
                  <a:pt x="1106561" y="2899270"/>
                  <a:pt x="244168" y="2036876"/>
                  <a:pt x="244168" y="973059"/>
                </a:cubicBezTo>
                <a:cubicBezTo>
                  <a:pt x="244168" y="640616"/>
                  <a:pt x="328386" y="327844"/>
                  <a:pt x="476651" y="54913"/>
                </a:cubicBezTo>
                <a:close/>
                <a:moveTo>
                  <a:pt x="232340" y="0"/>
                </a:moveTo>
                <a:lnTo>
                  <a:pt x="446588" y="0"/>
                </a:lnTo>
                <a:lnTo>
                  <a:pt x="428940" y="29050"/>
                </a:lnTo>
                <a:cubicBezTo>
                  <a:pt x="276499" y="309669"/>
                  <a:pt x="189908" y="631252"/>
                  <a:pt x="189908" y="973059"/>
                </a:cubicBezTo>
                <a:cubicBezTo>
                  <a:pt x="189908" y="2066842"/>
                  <a:pt x="1076595" y="2953529"/>
                  <a:pt x="2170378" y="2953529"/>
                </a:cubicBezTo>
                <a:cubicBezTo>
                  <a:pt x="3264161" y="2953529"/>
                  <a:pt x="4150848" y="2066842"/>
                  <a:pt x="4150848" y="973059"/>
                </a:cubicBezTo>
                <a:cubicBezTo>
                  <a:pt x="4150848" y="631252"/>
                  <a:pt x="4064258" y="309669"/>
                  <a:pt x="3911816" y="29050"/>
                </a:cubicBezTo>
                <a:lnTo>
                  <a:pt x="3894168" y="0"/>
                </a:lnTo>
                <a:lnTo>
                  <a:pt x="4108416" y="0"/>
                </a:lnTo>
                <a:lnTo>
                  <a:pt x="4170197" y="128250"/>
                </a:lnTo>
                <a:cubicBezTo>
                  <a:pt x="4280024" y="387910"/>
                  <a:pt x="4340756" y="673392"/>
                  <a:pt x="4340756" y="973059"/>
                </a:cubicBezTo>
                <a:cubicBezTo>
                  <a:pt x="4340756" y="2171726"/>
                  <a:pt x="3369045" y="3143437"/>
                  <a:pt x="2170378" y="3143437"/>
                </a:cubicBezTo>
                <a:cubicBezTo>
                  <a:pt x="971711" y="3143437"/>
                  <a:pt x="0" y="2171726"/>
                  <a:pt x="0" y="973059"/>
                </a:cubicBezTo>
                <a:cubicBezTo>
                  <a:pt x="0" y="673392"/>
                  <a:pt x="60732" y="387910"/>
                  <a:pt x="170559" y="12825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37" name="Google Shape;137;p1"/>
          <p:cNvSpPr/>
          <p:nvPr/>
        </p:nvSpPr>
        <p:spPr>
          <a:xfrm>
            <a:off x="7763980" y="1445042"/>
            <a:ext cx="4424972" cy="5410917"/>
          </a:xfrm>
          <a:custGeom>
            <a:avLst/>
            <a:gdLst/>
            <a:ahLst/>
            <a:cxnLst/>
            <a:rect l="l" t="t" r="r" b="b"/>
            <a:pathLst>
              <a:path w="4424972" h="5410917" extrusionOk="0">
                <a:moveTo>
                  <a:pt x="3141481" y="0"/>
                </a:moveTo>
                <a:cubicBezTo>
                  <a:pt x="3575229" y="0"/>
                  <a:pt x="3988446" y="87906"/>
                  <a:pt x="4364287" y="246873"/>
                </a:cubicBezTo>
                <a:lnTo>
                  <a:pt x="4424972" y="276107"/>
                </a:lnTo>
                <a:lnTo>
                  <a:pt x="4424972" y="5410917"/>
                </a:lnTo>
                <a:lnTo>
                  <a:pt x="973013" y="5410917"/>
                </a:lnTo>
                <a:lnTo>
                  <a:pt x="920119" y="5362844"/>
                </a:lnTo>
                <a:cubicBezTo>
                  <a:pt x="351623" y="4794348"/>
                  <a:pt x="0" y="4008977"/>
                  <a:pt x="0" y="3141481"/>
                </a:cubicBezTo>
                <a:cubicBezTo>
                  <a:pt x="0" y="1406489"/>
                  <a:pt x="1406489" y="0"/>
                  <a:pt x="314148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38" name="Google Shape;138;p1"/>
          <p:cNvPicPr preferRelativeResize="0"/>
          <p:nvPr/>
        </p:nvPicPr>
        <p:blipFill rotWithShape="1">
          <a:blip r:embed="rId6">
            <a:alphaModFix/>
          </a:blip>
          <a:srcRect l="10217" r="31942" b="1"/>
          <a:stretch/>
        </p:blipFill>
        <p:spPr>
          <a:xfrm>
            <a:off x="7701536" y="1442999"/>
            <a:ext cx="4490464" cy="5414994"/>
          </a:xfrm>
          <a:custGeom>
            <a:avLst/>
            <a:gdLst/>
            <a:ahLst/>
            <a:cxnLst/>
            <a:rect l="l" t="t" r="r" b="b"/>
            <a:pathLst>
              <a:path w="4587670" h="5532214" extrusionOk="0">
                <a:moveTo>
                  <a:pt x="3219128" y="362152"/>
                </a:moveTo>
                <a:cubicBezTo>
                  <a:pt x="3712211" y="362152"/>
                  <a:pt x="4176118" y="487065"/>
                  <a:pt x="4580932" y="706974"/>
                </a:cubicBezTo>
                <a:lnTo>
                  <a:pt x="4587670" y="711067"/>
                </a:lnTo>
                <a:lnTo>
                  <a:pt x="4587670" y="5532214"/>
                </a:lnTo>
                <a:lnTo>
                  <a:pt x="1546926" y="5532214"/>
                </a:lnTo>
                <a:lnTo>
                  <a:pt x="1401826" y="5423710"/>
                </a:lnTo>
                <a:cubicBezTo>
                  <a:pt x="766871" y="4899699"/>
                  <a:pt x="362152" y="4106677"/>
                  <a:pt x="362152" y="3219128"/>
                </a:cubicBezTo>
                <a:cubicBezTo>
                  <a:pt x="362152" y="1641264"/>
                  <a:pt x="1641263" y="362152"/>
                  <a:pt x="3219128" y="362152"/>
                </a:cubicBezTo>
                <a:close/>
                <a:moveTo>
                  <a:pt x="3219128" y="0"/>
                </a:moveTo>
                <a:cubicBezTo>
                  <a:pt x="3663597" y="0"/>
                  <a:pt x="4087027" y="90079"/>
                  <a:pt x="4472158" y="252975"/>
                </a:cubicBezTo>
                <a:lnTo>
                  <a:pt x="4587670" y="308620"/>
                </a:lnTo>
                <a:lnTo>
                  <a:pt x="4587670" y="620975"/>
                </a:lnTo>
                <a:lnTo>
                  <a:pt x="4362518" y="512514"/>
                </a:lnTo>
                <a:cubicBezTo>
                  <a:pt x="4011086" y="363870"/>
                  <a:pt x="3624706" y="281674"/>
                  <a:pt x="3219128" y="281674"/>
                </a:cubicBezTo>
                <a:cubicBezTo>
                  <a:pt x="1596817" y="281674"/>
                  <a:pt x="281674" y="1596818"/>
                  <a:pt x="281674" y="3219128"/>
                </a:cubicBezTo>
                <a:cubicBezTo>
                  <a:pt x="281674" y="4131678"/>
                  <a:pt x="697794" y="4947039"/>
                  <a:pt x="1350635" y="5485811"/>
                </a:cubicBezTo>
                <a:lnTo>
                  <a:pt x="1412689" y="5532214"/>
                </a:lnTo>
                <a:lnTo>
                  <a:pt x="983371" y="5532214"/>
                </a:lnTo>
                <a:lnTo>
                  <a:pt x="942861" y="5495396"/>
                </a:lnTo>
                <a:cubicBezTo>
                  <a:pt x="360313" y="4912848"/>
                  <a:pt x="0" y="4108066"/>
                  <a:pt x="0" y="3219128"/>
                </a:cubicBezTo>
                <a:cubicBezTo>
                  <a:pt x="0" y="1441253"/>
                  <a:pt x="1441252" y="0"/>
                  <a:pt x="3219128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39" name="Google Shape;139;p1"/>
          <p:cNvSpPr txBox="1"/>
          <p:nvPr/>
        </p:nvSpPr>
        <p:spPr>
          <a:xfrm>
            <a:off x="861710" y="6224628"/>
            <a:ext cx="3041514" cy="535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lang="fr-FR" sz="2200" b="1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02, 03 et 04 juin 2023</a:t>
            </a:r>
            <a:endParaRPr/>
          </a:p>
        </p:txBody>
      </p:sp>
      <p:sp>
        <p:nvSpPr>
          <p:cNvPr id="140" name="Google Shape;140;p1"/>
          <p:cNvSpPr txBox="1"/>
          <p:nvPr/>
        </p:nvSpPr>
        <p:spPr>
          <a:xfrm>
            <a:off x="307329" y="275751"/>
            <a:ext cx="1917600" cy="1200600"/>
          </a:xfrm>
          <a:prstGeom prst="rect">
            <a:avLst/>
          </a:prstGeom>
          <a:solidFill>
            <a:srgbClr val="4F1A0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7200" b="1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J-</a:t>
            </a:r>
            <a:r>
              <a:rPr lang="fr-FR" sz="7200" b="1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90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oogle Shape;145;p3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46" name="Google Shape;146;p3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tx="50800" ty="0" sx="85000" sy="85000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" name="Google Shape;148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6654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 rotWithShape="1">
            <a:blip r:embed="rId4">
              <a:alphaModFix amt="50000"/>
            </a:blip>
            <a:tile tx="0" ty="-704850" sx="92000" sy="89000" flip="xy" algn="ctr"/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0" name="Google Shape;150;p3" descr="Une image contenant herbe, bâtiment, stade&#10;&#10;Description générée automatiquement"/>
          <p:cNvPicPr preferRelativeResize="0"/>
          <p:nvPr/>
        </p:nvPicPr>
        <p:blipFill rotWithShape="1">
          <a:blip r:embed="rId5">
            <a:alphaModFix/>
          </a:blip>
          <a:srcRect t="1138" r="1" b="22328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"/>
          <p:cNvSpPr/>
          <p:nvPr/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52" name="Google Shape;152;p3"/>
          <p:cNvSpPr/>
          <p:nvPr/>
        </p:nvSpPr>
        <p:spPr>
          <a:xfrm>
            <a:off x="9375057" y="1299580"/>
            <a:ext cx="1772841" cy="727587"/>
          </a:xfrm>
          <a:prstGeom prst="rect">
            <a:avLst/>
          </a:prstGeom>
          <a:blipFill rotWithShape="1">
            <a:blip r:embed="rId6">
              <a:alphaModFix/>
            </a:blip>
            <a:tile tx="0" ty="0" sx="60000" sy="58999" flip="none" algn="tl"/>
          </a:blip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Salle de compétition n°1</a:t>
            </a:r>
            <a:endParaRPr/>
          </a:p>
        </p:txBody>
      </p:sp>
      <p:sp>
        <p:nvSpPr>
          <p:cNvPr id="153" name="Google Shape;153;p3"/>
          <p:cNvSpPr/>
          <p:nvPr/>
        </p:nvSpPr>
        <p:spPr>
          <a:xfrm>
            <a:off x="6095999" y="1299579"/>
            <a:ext cx="1772841" cy="727587"/>
          </a:xfrm>
          <a:prstGeom prst="rect">
            <a:avLst/>
          </a:prstGeom>
          <a:blipFill rotWithShape="1">
            <a:blip r:embed="rId6">
              <a:alphaModFix/>
            </a:blip>
            <a:tile tx="0" ty="0" sx="60000" sy="58999" flip="none" algn="tl"/>
          </a:blip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Salle de compétition n°2</a:t>
            </a:r>
            <a:endParaRPr/>
          </a:p>
        </p:txBody>
      </p:sp>
      <p:sp>
        <p:nvSpPr>
          <p:cNvPr id="154" name="Google Shape;154;p3"/>
          <p:cNvSpPr/>
          <p:nvPr/>
        </p:nvSpPr>
        <p:spPr>
          <a:xfrm>
            <a:off x="4821676" y="2885187"/>
            <a:ext cx="1772841" cy="727587"/>
          </a:xfrm>
          <a:prstGeom prst="rect">
            <a:avLst/>
          </a:prstGeom>
          <a:blipFill rotWithShape="1">
            <a:blip r:embed="rId6">
              <a:alphaModFix/>
            </a:blip>
            <a:tile tx="0" ty="0" sx="60000" sy="58999" flip="none" algn="tl"/>
          </a:blip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Salle dédiée aux arbitres</a:t>
            </a:r>
            <a:endParaRPr/>
          </a:p>
        </p:txBody>
      </p:sp>
      <p:sp>
        <p:nvSpPr>
          <p:cNvPr id="155" name="Google Shape;155;p3"/>
          <p:cNvSpPr/>
          <p:nvPr/>
        </p:nvSpPr>
        <p:spPr>
          <a:xfrm>
            <a:off x="3437595" y="924873"/>
            <a:ext cx="1772841" cy="727587"/>
          </a:xfrm>
          <a:prstGeom prst="rect">
            <a:avLst/>
          </a:prstGeom>
          <a:blipFill rotWithShape="1">
            <a:blip r:embed="rId6">
              <a:alphaModFix/>
            </a:blip>
            <a:tile tx="0" ty="0" sx="60000" sy="58999" flip="none" algn="tl"/>
          </a:blip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Salle d’échauffement</a:t>
            </a:r>
            <a:endParaRPr/>
          </a:p>
        </p:txBody>
      </p:sp>
      <p:sp>
        <p:nvSpPr>
          <p:cNvPr id="156" name="Google Shape;156;p3"/>
          <p:cNvSpPr/>
          <p:nvPr/>
        </p:nvSpPr>
        <p:spPr>
          <a:xfrm>
            <a:off x="1193654" y="2178890"/>
            <a:ext cx="1772841" cy="727587"/>
          </a:xfrm>
          <a:prstGeom prst="rect">
            <a:avLst/>
          </a:prstGeom>
          <a:blipFill rotWithShape="1">
            <a:blip r:embed="rId6">
              <a:alphaModFix/>
            </a:blip>
            <a:tile tx="0" ty="0" sx="60000" sy="58999" flip="none" algn="tl"/>
          </a:blip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Salle de restauration</a:t>
            </a:r>
            <a:endParaRPr/>
          </a:p>
        </p:txBody>
      </p:sp>
      <p:sp>
        <p:nvSpPr>
          <p:cNvPr id="157" name="Google Shape;157;p3"/>
          <p:cNvSpPr/>
          <p:nvPr/>
        </p:nvSpPr>
        <p:spPr>
          <a:xfrm>
            <a:off x="808836" y="4187195"/>
            <a:ext cx="1772841" cy="727587"/>
          </a:xfrm>
          <a:prstGeom prst="rect">
            <a:avLst/>
          </a:prstGeom>
          <a:blipFill rotWithShape="1">
            <a:blip r:embed="rId6">
              <a:alphaModFix/>
            </a:blip>
            <a:tile tx="0" ty="0" sx="60000" sy="58999" flip="none" algn="tl"/>
          </a:blip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Parking visiteurs et officiels</a:t>
            </a:r>
            <a:endParaRPr/>
          </a:p>
        </p:txBody>
      </p:sp>
      <p:sp>
        <p:nvSpPr>
          <p:cNvPr id="158" name="Google Shape;158;p3"/>
          <p:cNvSpPr/>
          <p:nvPr/>
        </p:nvSpPr>
        <p:spPr>
          <a:xfrm>
            <a:off x="166456" y="116265"/>
            <a:ext cx="1772841" cy="727587"/>
          </a:xfrm>
          <a:prstGeom prst="rect">
            <a:avLst/>
          </a:prstGeom>
          <a:blipFill rotWithShape="1">
            <a:blip r:embed="rId6">
              <a:alphaModFix/>
            </a:blip>
            <a:tile tx="0" ty="0" sx="60000" sy="58999" flip="none" algn="tl"/>
          </a:blip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Parking joueurs et arbitres</a:t>
            </a:r>
            <a:endParaRPr/>
          </a:p>
        </p:txBody>
      </p:sp>
      <p:pic>
        <p:nvPicPr>
          <p:cNvPr id="159" name="Google Shape;159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97138" y="4914782"/>
            <a:ext cx="5481947" cy="1065764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3"/>
          <p:cNvSpPr/>
          <p:nvPr/>
        </p:nvSpPr>
        <p:spPr>
          <a:xfrm>
            <a:off x="6594517" y="2721780"/>
            <a:ext cx="142240" cy="142240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99341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1" name="Google Shape;161;p3"/>
          <p:cNvSpPr/>
          <p:nvPr/>
        </p:nvSpPr>
        <p:spPr>
          <a:xfrm>
            <a:off x="7846564" y="2016880"/>
            <a:ext cx="142240" cy="142240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99341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2" name="Google Shape;162;p3"/>
          <p:cNvSpPr/>
          <p:nvPr/>
        </p:nvSpPr>
        <p:spPr>
          <a:xfrm>
            <a:off x="9288648" y="2036650"/>
            <a:ext cx="142240" cy="142240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99341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3" name="Google Shape;163;p3"/>
          <p:cNvSpPr/>
          <p:nvPr/>
        </p:nvSpPr>
        <p:spPr>
          <a:xfrm>
            <a:off x="5126318" y="1663044"/>
            <a:ext cx="142240" cy="142240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99341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4" name="Google Shape;164;p3"/>
          <p:cNvSpPr/>
          <p:nvPr/>
        </p:nvSpPr>
        <p:spPr>
          <a:xfrm>
            <a:off x="2966496" y="2137001"/>
            <a:ext cx="142240" cy="142240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99341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5" name="Google Shape;165;p3"/>
          <p:cNvSpPr/>
          <p:nvPr/>
        </p:nvSpPr>
        <p:spPr>
          <a:xfrm>
            <a:off x="737716" y="4018547"/>
            <a:ext cx="142240" cy="142240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99341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6" name="Google Shape;166;p3"/>
          <p:cNvSpPr/>
          <p:nvPr/>
        </p:nvSpPr>
        <p:spPr>
          <a:xfrm>
            <a:off x="1945493" y="84803"/>
            <a:ext cx="142240" cy="142240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99341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4" descr="Une image contenant plafond, table, salle à manger&#10;&#10;Description générée automatiquement"/>
          <p:cNvPicPr preferRelativeResize="0"/>
          <p:nvPr/>
        </p:nvPicPr>
        <p:blipFill rotWithShape="1">
          <a:blip r:embed="rId3">
            <a:alphaModFix/>
          </a:blip>
          <a:srcRect l="1191" r="13416" b="-1"/>
          <a:stretch/>
        </p:blipFill>
        <p:spPr>
          <a:xfrm>
            <a:off x="20" y="1"/>
            <a:ext cx="6050258" cy="3400925"/>
          </a:xfrm>
          <a:custGeom>
            <a:avLst/>
            <a:gdLst/>
            <a:ahLst/>
            <a:cxnLst/>
            <a:rect l="l" t="t" r="r" b="b"/>
            <a:pathLst>
              <a:path w="6050278" h="3400925" extrusionOk="0">
                <a:moveTo>
                  <a:pt x="0" y="0"/>
                </a:moveTo>
                <a:lnTo>
                  <a:pt x="6050278" y="0"/>
                </a:lnTo>
                <a:lnTo>
                  <a:pt x="6050278" y="1827306"/>
                </a:lnTo>
                <a:lnTo>
                  <a:pt x="3892296" y="1827306"/>
                </a:lnTo>
                <a:lnTo>
                  <a:pt x="3892296" y="3400925"/>
                </a:lnTo>
                <a:lnTo>
                  <a:pt x="0" y="340092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72" name="Google Shape;172;p4" descr="Une image contenant plafond, intérieur, plancher, pièce&#10;&#10;Description générée automatiquement"/>
          <p:cNvPicPr preferRelativeResize="0"/>
          <p:nvPr/>
        </p:nvPicPr>
        <p:blipFill rotWithShape="1">
          <a:blip r:embed="rId4">
            <a:alphaModFix/>
          </a:blip>
          <a:srcRect t="12200" r="2" b="12852"/>
          <a:stretch/>
        </p:blipFill>
        <p:spPr>
          <a:xfrm>
            <a:off x="6141722" y="1"/>
            <a:ext cx="6050278" cy="3400925"/>
          </a:xfrm>
          <a:custGeom>
            <a:avLst/>
            <a:gdLst/>
            <a:ahLst/>
            <a:cxnLst/>
            <a:rect l="l" t="t" r="r" b="b"/>
            <a:pathLst>
              <a:path w="6050278" h="3400925" extrusionOk="0">
                <a:moveTo>
                  <a:pt x="0" y="0"/>
                </a:moveTo>
                <a:lnTo>
                  <a:pt x="6050278" y="0"/>
                </a:lnTo>
                <a:lnTo>
                  <a:pt x="6050278" y="3400925"/>
                </a:lnTo>
                <a:lnTo>
                  <a:pt x="2157982" y="3400925"/>
                </a:lnTo>
                <a:lnTo>
                  <a:pt x="2157982" y="1827306"/>
                </a:lnTo>
                <a:lnTo>
                  <a:pt x="0" y="1827306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73" name="Google Shape;173;p4"/>
          <p:cNvPicPr preferRelativeResize="0"/>
          <p:nvPr/>
        </p:nvPicPr>
        <p:blipFill rotWithShape="1">
          <a:blip r:embed="rId5">
            <a:alphaModFix/>
          </a:blip>
          <a:srcRect t="4419" b="24757"/>
          <a:stretch/>
        </p:blipFill>
        <p:spPr>
          <a:xfrm>
            <a:off x="20" y="3489159"/>
            <a:ext cx="6050258" cy="3368841"/>
          </a:xfrm>
          <a:custGeom>
            <a:avLst/>
            <a:gdLst/>
            <a:ahLst/>
            <a:cxnLst/>
            <a:rect l="l" t="t" r="r" b="b"/>
            <a:pathLst>
              <a:path w="6050278" h="3368841" extrusionOk="0">
                <a:moveTo>
                  <a:pt x="0" y="0"/>
                </a:moveTo>
                <a:lnTo>
                  <a:pt x="3892296" y="0"/>
                </a:lnTo>
                <a:lnTo>
                  <a:pt x="3892296" y="1541535"/>
                </a:lnTo>
                <a:lnTo>
                  <a:pt x="6050278" y="1541535"/>
                </a:lnTo>
                <a:lnTo>
                  <a:pt x="6050278" y="3368841"/>
                </a:lnTo>
                <a:lnTo>
                  <a:pt x="0" y="3368841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74" name="Google Shape;174;p4"/>
          <p:cNvPicPr preferRelativeResize="0"/>
          <p:nvPr/>
        </p:nvPicPr>
        <p:blipFill rotWithShape="1">
          <a:blip r:embed="rId6">
            <a:alphaModFix/>
          </a:blip>
          <a:srcRect t="7908" r="2" b="7084"/>
          <a:stretch/>
        </p:blipFill>
        <p:spPr>
          <a:xfrm>
            <a:off x="6141722" y="3489159"/>
            <a:ext cx="6050278" cy="3368841"/>
          </a:xfrm>
          <a:custGeom>
            <a:avLst/>
            <a:gdLst/>
            <a:ahLst/>
            <a:cxnLst/>
            <a:rect l="l" t="t" r="r" b="b"/>
            <a:pathLst>
              <a:path w="6050278" h="3368841" extrusionOk="0">
                <a:moveTo>
                  <a:pt x="2157982" y="0"/>
                </a:moveTo>
                <a:lnTo>
                  <a:pt x="6050278" y="0"/>
                </a:lnTo>
                <a:lnTo>
                  <a:pt x="6050278" y="3368841"/>
                </a:lnTo>
                <a:lnTo>
                  <a:pt x="0" y="3368841"/>
                </a:lnTo>
                <a:lnTo>
                  <a:pt x="0" y="1541535"/>
                </a:lnTo>
                <a:lnTo>
                  <a:pt x="2157982" y="154153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75" name="Google Shape;175;p4"/>
          <p:cNvPicPr preferRelativeResize="0"/>
          <p:nvPr/>
        </p:nvPicPr>
        <p:blipFill rotWithShape="1">
          <a:blip r:embed="rId7">
            <a:alphaModFix/>
          </a:blip>
          <a:srcRect r="-3" b="5289"/>
          <a:stretch/>
        </p:blipFill>
        <p:spPr>
          <a:xfrm>
            <a:off x="3983736" y="1918638"/>
            <a:ext cx="4224528" cy="302072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4"/>
          <p:cNvSpPr/>
          <p:nvPr/>
        </p:nvSpPr>
        <p:spPr>
          <a:xfrm>
            <a:off x="6435423" y="4211776"/>
            <a:ext cx="1772841" cy="727587"/>
          </a:xfrm>
          <a:prstGeom prst="rect">
            <a:avLst/>
          </a:prstGeom>
          <a:blipFill rotWithShape="1">
            <a:blip r:embed="rId8">
              <a:alphaModFix/>
            </a:blip>
            <a:tile tx="0" ty="0" sx="60000" sy="58999" flip="none" algn="tl"/>
          </a:blip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Salle Merienne</a:t>
            </a:r>
            <a:endParaRPr sz="16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Echauffement</a:t>
            </a:r>
            <a:endParaRPr/>
          </a:p>
        </p:txBody>
      </p:sp>
      <p:sp>
        <p:nvSpPr>
          <p:cNvPr id="177" name="Google Shape;177;p4"/>
          <p:cNvSpPr/>
          <p:nvPr/>
        </p:nvSpPr>
        <p:spPr>
          <a:xfrm>
            <a:off x="10417635" y="0"/>
            <a:ext cx="1772841" cy="727587"/>
          </a:xfrm>
          <a:prstGeom prst="rect">
            <a:avLst/>
          </a:prstGeom>
          <a:blipFill rotWithShape="1">
            <a:blip r:embed="rId8">
              <a:alphaModFix/>
            </a:blip>
            <a:tile tx="0" ty="0" sx="60000" sy="58999" flip="none" algn="tl"/>
          </a:blip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Salle spécifique</a:t>
            </a:r>
            <a:endParaRPr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Compétition 2</a:t>
            </a:r>
            <a:endParaRPr/>
          </a:p>
        </p:txBody>
      </p:sp>
      <p:sp>
        <p:nvSpPr>
          <p:cNvPr id="178" name="Google Shape;178;p4"/>
          <p:cNvSpPr/>
          <p:nvPr/>
        </p:nvSpPr>
        <p:spPr>
          <a:xfrm>
            <a:off x="0" y="6130412"/>
            <a:ext cx="1772841" cy="727587"/>
          </a:xfrm>
          <a:prstGeom prst="rect">
            <a:avLst/>
          </a:prstGeom>
          <a:blipFill rotWithShape="1">
            <a:blip r:embed="rId8">
              <a:alphaModFix/>
            </a:blip>
            <a:tile tx="0" ty="0" sx="60000" sy="58999" flip="none" algn="tl"/>
          </a:blip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Salle Godard</a:t>
            </a:r>
            <a:endParaRPr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Restauration</a:t>
            </a:r>
            <a:endParaRPr/>
          </a:p>
        </p:txBody>
      </p:sp>
      <p:sp>
        <p:nvSpPr>
          <p:cNvPr id="179" name="Google Shape;179;p4"/>
          <p:cNvSpPr/>
          <p:nvPr/>
        </p:nvSpPr>
        <p:spPr>
          <a:xfrm>
            <a:off x="10417634" y="6130411"/>
            <a:ext cx="1772841" cy="727587"/>
          </a:xfrm>
          <a:prstGeom prst="rect">
            <a:avLst/>
          </a:prstGeom>
          <a:blipFill rotWithShape="1">
            <a:blip r:embed="rId8">
              <a:alphaModFix/>
            </a:blip>
            <a:tile tx="0" ty="0" sx="60000" sy="58999" flip="none" algn="tl"/>
          </a:blip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Salle boxe</a:t>
            </a:r>
            <a:endParaRPr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QG Arbitrage</a:t>
            </a:r>
            <a:endParaRPr sz="16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80" name="Google Shape;180;p4"/>
          <p:cNvSpPr/>
          <p:nvPr/>
        </p:nvSpPr>
        <p:spPr>
          <a:xfrm>
            <a:off x="0" y="-1"/>
            <a:ext cx="1772841" cy="727587"/>
          </a:xfrm>
          <a:prstGeom prst="rect">
            <a:avLst/>
          </a:prstGeom>
          <a:blipFill rotWithShape="1">
            <a:blip r:embed="rId8">
              <a:alphaModFix/>
            </a:blip>
            <a:tile tx="0" ty="0" sx="60000" sy="58999" flip="none" algn="tl"/>
          </a:blip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Salle Omnisport</a:t>
            </a:r>
            <a:endParaRPr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Compétition 1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oogle Shape;185;p5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86" name="Google Shape;186;p5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tx="50800" ty="0" sx="85000" sy="85000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5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8" name="Google Shape;188;p5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89" name="Google Shape;189;p5"/>
          <p:cNvSpPr txBox="1">
            <a:spLocks noGrp="1"/>
          </p:cNvSpPr>
          <p:nvPr>
            <p:ph type="title"/>
          </p:nvPr>
        </p:nvSpPr>
        <p:spPr>
          <a:xfrm>
            <a:off x="6864244" y="-20223"/>
            <a:ext cx="3670256" cy="796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Rockwell"/>
              <a:buNone/>
            </a:pPr>
            <a:r>
              <a:rPr lang="fr-FR" sz="4000">
                <a:solidFill>
                  <a:schemeClr val="lt1"/>
                </a:solidFill>
              </a:rPr>
              <a:t>FICHE TECHNIQUE</a:t>
            </a:r>
            <a:endParaRPr/>
          </a:p>
        </p:txBody>
      </p:sp>
      <p:sp>
        <p:nvSpPr>
          <p:cNvPr id="190" name="Google Shape;190;p5"/>
          <p:cNvSpPr/>
          <p:nvPr/>
        </p:nvSpPr>
        <p:spPr>
          <a:xfrm>
            <a:off x="0" y="3"/>
            <a:ext cx="5859484" cy="6857997"/>
          </a:xfrm>
          <a:custGeom>
            <a:avLst/>
            <a:gdLst/>
            <a:ahLst/>
            <a:cxnLst/>
            <a:rect l="l" t="t" r="r" b="b"/>
            <a:pathLst>
              <a:path w="5859484" h="6857997" extrusionOk="0">
                <a:moveTo>
                  <a:pt x="3198825" y="0"/>
                </a:moveTo>
                <a:lnTo>
                  <a:pt x="3962351" y="0"/>
                </a:lnTo>
                <a:lnTo>
                  <a:pt x="4129776" y="128761"/>
                </a:lnTo>
                <a:cubicBezTo>
                  <a:pt x="5186152" y="981944"/>
                  <a:pt x="5859484" y="2273123"/>
                  <a:pt x="5859484" y="3718209"/>
                </a:cubicBezTo>
                <a:cubicBezTo>
                  <a:pt x="5859484" y="4922447"/>
                  <a:pt x="5391893" y="6019805"/>
                  <a:pt x="4624700" y="6845880"/>
                </a:cubicBezTo>
                <a:lnTo>
                  <a:pt x="4612896" y="6857997"/>
                </a:lnTo>
                <a:lnTo>
                  <a:pt x="4017658" y="6857997"/>
                </a:lnTo>
                <a:lnTo>
                  <a:pt x="4173230" y="6719623"/>
                </a:lnTo>
                <a:cubicBezTo>
                  <a:pt x="4958119" y="5951494"/>
                  <a:pt x="5443583" y="4890334"/>
                  <a:pt x="5443583" y="3718209"/>
                </a:cubicBezTo>
                <a:cubicBezTo>
                  <a:pt x="5443583" y="2179795"/>
                  <a:pt x="4607295" y="832535"/>
                  <a:pt x="3355352" y="88079"/>
                </a:cubicBezTo>
                <a:close/>
                <a:moveTo>
                  <a:pt x="0" y="0"/>
                </a:moveTo>
                <a:lnTo>
                  <a:pt x="2941255" y="0"/>
                </a:lnTo>
                <a:lnTo>
                  <a:pt x="3117080" y="88129"/>
                </a:lnTo>
                <a:cubicBezTo>
                  <a:pt x="4432070" y="787221"/>
                  <a:pt x="5324754" y="2150692"/>
                  <a:pt x="5324754" y="3718209"/>
                </a:cubicBezTo>
                <a:cubicBezTo>
                  <a:pt x="5324754" y="4858221"/>
                  <a:pt x="4852591" y="5890308"/>
                  <a:pt x="4089206" y="6637392"/>
                </a:cubicBezTo>
                <a:lnTo>
                  <a:pt x="3841183" y="6857997"/>
                </a:lnTo>
                <a:lnTo>
                  <a:pt x="0" y="68579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91" name="Google Shape;191;p5" descr="Une image contenant plafond, table, salle à manger&#10;&#10;Description générée automatiquement"/>
          <p:cNvPicPr preferRelativeResize="0"/>
          <p:nvPr/>
        </p:nvPicPr>
        <p:blipFill rotWithShape="1">
          <a:blip r:embed="rId4">
            <a:alphaModFix/>
          </a:blip>
          <a:srcRect l="22554" r="34782" b="1"/>
          <a:stretch/>
        </p:blipFill>
        <p:spPr>
          <a:xfrm>
            <a:off x="19666" y="2"/>
            <a:ext cx="6095695" cy="6857997"/>
          </a:xfrm>
          <a:custGeom>
            <a:avLst/>
            <a:gdLst/>
            <a:ahLst/>
            <a:cxnLst/>
            <a:rect l="l" t="t" r="r" b="b"/>
            <a:pathLst>
              <a:path w="6095695" h="6857997" extrusionOk="0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92" name="Google Shape;192;p5"/>
          <p:cNvSpPr txBox="1"/>
          <p:nvPr/>
        </p:nvSpPr>
        <p:spPr>
          <a:xfrm>
            <a:off x="6216108" y="861776"/>
            <a:ext cx="5946395" cy="5986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25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E3611"/>
              </a:buClr>
              <a:buSzPts val="1215"/>
              <a:buFont typeface="Noto Sans Symbols"/>
              <a:buChar char="▪"/>
            </a:pPr>
            <a:r>
              <a:rPr lang="fr-FR" sz="15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2ème plus grande compétition nationale </a:t>
            </a:r>
            <a:endParaRPr sz="1000"/>
          </a:p>
          <a:p>
            <a:pPr marL="0" marR="0" lvl="0" indent="254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9E3611"/>
              </a:buClr>
              <a:buSzPts val="1215"/>
              <a:buFont typeface="Noto Sans Symbols"/>
              <a:buChar char="▪"/>
            </a:pPr>
            <a:r>
              <a:rPr lang="fr-FR" sz="15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+ de 300 joueurs de niveau national </a:t>
            </a:r>
            <a:endParaRPr sz="1000"/>
          </a:p>
          <a:p>
            <a:pPr marL="457200" marR="0" lvl="1" indent="-15748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9E3611"/>
              </a:buClr>
              <a:buSzPts val="1215"/>
              <a:buFont typeface="Noto Sans Symbols"/>
              <a:buChar char="▪"/>
            </a:pPr>
            <a:r>
              <a:rPr lang="fr-FR" sz="15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55 équipes de 6 joueurs et leur staff, venus de toute la France </a:t>
            </a:r>
            <a:endParaRPr sz="1000"/>
          </a:p>
          <a:p>
            <a:pPr marL="0" marR="0" lvl="0" indent="254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9E3611"/>
              </a:buClr>
              <a:buSzPts val="1215"/>
              <a:buFont typeface="Noto Sans Symbols"/>
              <a:buChar char="▪"/>
            </a:pPr>
            <a:r>
              <a:rPr lang="fr-FR" sz="15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+ de 50 arbitres nationaux et régionaux </a:t>
            </a:r>
            <a:endParaRPr sz="1000"/>
          </a:p>
          <a:p>
            <a:pPr marL="0" marR="0" lvl="0" indent="254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9E3611"/>
              </a:buClr>
              <a:buSzPts val="1215"/>
              <a:buFont typeface="Noto Sans Symbols"/>
              <a:buChar char="▪"/>
            </a:pPr>
            <a:r>
              <a:rPr lang="fr-FR" sz="15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+ de 500 matchs de haut niveau</a:t>
            </a:r>
            <a:endParaRPr sz="1000"/>
          </a:p>
          <a:p>
            <a:pPr marL="0" marR="0" lvl="0" indent="254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9E3611"/>
              </a:buClr>
              <a:buSzPts val="1215"/>
              <a:buFont typeface="Noto Sans Symbols"/>
              <a:buChar char="▪"/>
            </a:pPr>
            <a:r>
              <a:rPr lang="fr-FR" sz="15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18 tables de compétition / 12 tables d'entraînement </a:t>
            </a:r>
            <a:endParaRPr sz="1000"/>
          </a:p>
          <a:p>
            <a:pPr marL="0" marR="0" lvl="0" indent="254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9E3611"/>
              </a:buClr>
              <a:buSzPts val="1215"/>
              <a:buFont typeface="Noto Sans Symbols"/>
              <a:buChar char="▪"/>
            </a:pPr>
            <a:r>
              <a:rPr lang="fr-FR" sz="15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Attribution du titre de champion de France </a:t>
            </a:r>
            <a:endParaRPr sz="1000"/>
          </a:p>
          <a:p>
            <a:pPr marL="457200" marR="0" lvl="2" indent="-15748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9E3611"/>
              </a:buClr>
              <a:buSzPts val="1215"/>
              <a:buFont typeface="Noto Sans Symbols"/>
              <a:buChar char="▪"/>
            </a:pPr>
            <a:r>
              <a:rPr lang="fr-FR" sz="15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De nationale 1, 2 et 3 </a:t>
            </a:r>
            <a:endParaRPr sz="1000"/>
          </a:p>
          <a:p>
            <a:pPr marL="457200" marR="0" lvl="2" indent="-15748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9E3611"/>
              </a:buClr>
              <a:buSzPts val="1215"/>
              <a:buFont typeface="Noto Sans Symbols"/>
              <a:buChar char="▪"/>
            </a:pPr>
            <a:r>
              <a:rPr lang="fr-FR" sz="15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Accession en PRO B, niveau professionnel</a:t>
            </a:r>
            <a:endParaRPr sz="1000"/>
          </a:p>
          <a:p>
            <a:pPr marL="457200" marR="0" lvl="2" indent="-15748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9E3611"/>
              </a:buClr>
              <a:buSzPts val="1215"/>
              <a:buFont typeface="Noto Sans Symbols"/>
              <a:buChar char="▪"/>
            </a:pPr>
            <a:r>
              <a:rPr lang="fr-FR" sz="15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Féminin et masculin </a:t>
            </a:r>
            <a:endParaRPr sz="1000"/>
          </a:p>
          <a:p>
            <a:pPr marL="0" marR="0" lvl="0" indent="254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9E3611"/>
              </a:buClr>
              <a:buSzPts val="1215"/>
              <a:buFont typeface="Noto Sans Symbols"/>
              <a:buChar char="▪"/>
            </a:pPr>
            <a:r>
              <a:rPr lang="fr-FR" sz="15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1500 spectateurs attendus chaque jour </a:t>
            </a:r>
            <a:endParaRPr sz="1000"/>
          </a:p>
          <a:p>
            <a:pPr marL="0" marR="0" lvl="0" indent="254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9E3611"/>
              </a:buClr>
              <a:buSzPts val="1215"/>
              <a:buFont typeface="Noto Sans Symbols"/>
              <a:buChar char="▪"/>
            </a:pPr>
            <a:r>
              <a:rPr lang="fr-FR" sz="15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Exposition / ventes de produits locaux </a:t>
            </a:r>
            <a:endParaRPr sz="1000"/>
          </a:p>
          <a:p>
            <a:pPr marL="0" marR="0" lvl="0" indent="254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9E3611"/>
              </a:buClr>
              <a:buSzPts val="1215"/>
              <a:buFont typeface="Noto Sans Symbols"/>
              <a:buChar char="▪"/>
            </a:pPr>
            <a:r>
              <a:rPr lang="fr-FR" sz="15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Délégation de la FFTT, Fédération Française de Tennis de Table </a:t>
            </a:r>
            <a:endParaRPr sz="1000"/>
          </a:p>
          <a:p>
            <a:pPr marL="0" marR="0" lvl="0" indent="254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9E3611"/>
              </a:buClr>
              <a:buSzPts val="1215"/>
              <a:buFont typeface="Noto Sans Symbols"/>
              <a:buChar char="▪"/>
            </a:pPr>
            <a:r>
              <a:rPr lang="fr-FR" sz="15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Diffusion des rencontres en LIVE</a:t>
            </a:r>
            <a:endParaRPr sz="1000"/>
          </a:p>
        </p:txBody>
      </p:sp>
      <p:pic>
        <p:nvPicPr>
          <p:cNvPr id="193" name="Google Shape;193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40" y="-20223"/>
            <a:ext cx="1266169" cy="88200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194" name="Google Shape;194;p5" descr="Une image contenant texte&#10;&#10;Description générée automatiquemen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34" y="5964724"/>
            <a:ext cx="1219200" cy="883444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195" name="Google Shape;195;p5" descr="Une image contenant texte, clipart&#10;&#10;Description générée automatiquement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1" y="3005769"/>
            <a:ext cx="1989041" cy="855406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196" name="Google Shape;196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497" y="1492773"/>
            <a:ext cx="1073172" cy="88200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197" name="Google Shape;197;p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7137" y="4516315"/>
            <a:ext cx="1219200" cy="793269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6"/>
          <p:cNvSpPr txBox="1">
            <a:spLocks noGrp="1"/>
          </p:cNvSpPr>
          <p:nvPr>
            <p:ph type="title"/>
          </p:nvPr>
        </p:nvSpPr>
        <p:spPr>
          <a:xfrm>
            <a:off x="1" y="0"/>
            <a:ext cx="4434348" cy="992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Rockwell"/>
              <a:buNone/>
            </a:pPr>
            <a:r>
              <a:rPr lang="fr-FR" sz="4800"/>
              <a:t>HORAIRE GÉNÉRAL</a:t>
            </a:r>
            <a:endParaRPr/>
          </a:p>
        </p:txBody>
      </p:sp>
      <p:pic>
        <p:nvPicPr>
          <p:cNvPr id="203" name="Google Shape;20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1557" y="992221"/>
            <a:ext cx="11605307" cy="5698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oogle Shape;208;p10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09" name="Google Shape;209;p10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tx="50800" ty="0" sx="85000" sy="85000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Google Shape;211;p10"/>
          <p:cNvSpPr/>
          <p:nvPr/>
        </p:nvSpPr>
        <p:spPr>
          <a:xfrm>
            <a:off x="3048" y="0"/>
            <a:ext cx="12188952" cy="68580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12" name="Google Shape;212;p10"/>
          <p:cNvSpPr/>
          <p:nvPr/>
        </p:nvSpPr>
        <p:spPr>
          <a:xfrm>
            <a:off x="1061035" y="1679569"/>
            <a:ext cx="3498864" cy="3498858"/>
          </a:xfrm>
          <a:prstGeom prst="ellipse">
            <a:avLst/>
          </a:prstGeom>
          <a:blipFill rotWithShape="1">
            <a:blip r:embed="rId4">
              <a:alphaModFix/>
            </a:blip>
            <a:tile tx="0" ty="0" sx="85000" sy="85000" flip="none" algn="tl"/>
          </a:blip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ckwell"/>
              <a:buNone/>
            </a:pPr>
            <a:endParaRPr sz="2000" b="1" i="0" u="none" strike="noStrike" cap="none">
              <a:solidFill>
                <a:srgbClr val="FFFF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13" name="Google Shape;213;p10"/>
          <p:cNvSpPr/>
          <p:nvPr/>
        </p:nvSpPr>
        <p:spPr>
          <a:xfrm>
            <a:off x="1246134" y="1864667"/>
            <a:ext cx="3128666" cy="3128662"/>
          </a:xfrm>
          <a:prstGeom prst="ellipse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ckwel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0"/>
          <p:cNvSpPr txBox="1">
            <a:spLocks noGrp="1"/>
          </p:cNvSpPr>
          <p:nvPr>
            <p:ph type="title"/>
          </p:nvPr>
        </p:nvSpPr>
        <p:spPr>
          <a:xfrm>
            <a:off x="1490150" y="2376850"/>
            <a:ext cx="2785200" cy="21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ckwell"/>
              <a:buNone/>
            </a:pPr>
            <a:r>
              <a:rPr lang="fr-FR" sz="2900">
                <a:solidFill>
                  <a:srgbClr val="FFFFFF"/>
                </a:solidFill>
              </a:rPr>
              <a:t>LES COMMISSIONS et PILOTES</a:t>
            </a:r>
            <a:endParaRPr sz="5300"/>
          </a:p>
        </p:txBody>
      </p:sp>
      <p:sp>
        <p:nvSpPr>
          <p:cNvPr id="215" name="Google Shape;215;p10"/>
          <p:cNvSpPr/>
          <p:nvPr/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rotWithShape="1">
            <a:blip r:embed="rId5">
              <a:alphaModFix amt="85000"/>
            </a:blip>
            <a:tile tx="0" ty="-717550" sx="92000" sy="89000" flip="xy" algn="ctr"/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6" name="Google Shape;216;p10"/>
          <p:cNvGrpSpPr/>
          <p:nvPr/>
        </p:nvGrpSpPr>
        <p:grpSpPr>
          <a:xfrm>
            <a:off x="6442402" y="437910"/>
            <a:ext cx="4644904" cy="5972019"/>
            <a:chOff x="742424" y="1030"/>
            <a:chExt cx="4644904" cy="5972019"/>
          </a:xfrm>
        </p:grpSpPr>
        <p:sp>
          <p:nvSpPr>
            <p:cNvPr id="217" name="Google Shape;217;p10"/>
            <p:cNvSpPr/>
            <p:nvPr/>
          </p:nvSpPr>
          <p:spPr>
            <a:xfrm>
              <a:off x="742424" y="1030"/>
              <a:ext cx="2211859" cy="1327115"/>
            </a:xfrm>
            <a:prstGeom prst="rect">
              <a:avLst/>
            </a:prstGeom>
            <a:solidFill>
              <a:srgbClr val="9B2B1C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0"/>
            <p:cNvSpPr txBox="1"/>
            <p:nvPr/>
          </p:nvSpPr>
          <p:spPr>
            <a:xfrm>
              <a:off x="742424" y="1030"/>
              <a:ext cx="2211859" cy="13271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ckwell"/>
                <a:buNone/>
              </a:pPr>
              <a:r>
                <a:rPr lang="fr-FR" sz="1800" b="0" i="0" u="none" strike="noStrike" cap="none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1 - Finance</a:t>
              </a:r>
              <a:endPara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ckwell"/>
                <a:buNone/>
              </a:pPr>
              <a:r>
                <a:rPr lang="fr-FR" sz="1800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Anita LECLERC</a:t>
              </a:r>
              <a:endParaRPr sz="1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219" name="Google Shape;219;p10"/>
            <p:cNvSpPr/>
            <p:nvPr/>
          </p:nvSpPr>
          <p:spPr>
            <a:xfrm>
              <a:off x="3175469" y="1030"/>
              <a:ext cx="2211859" cy="1327115"/>
            </a:xfrm>
            <a:prstGeom prst="rect">
              <a:avLst/>
            </a:prstGeom>
            <a:solidFill>
              <a:srgbClr val="9E3C25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0"/>
            <p:cNvSpPr txBox="1"/>
            <p:nvPr/>
          </p:nvSpPr>
          <p:spPr>
            <a:xfrm>
              <a:off x="3175469" y="1030"/>
              <a:ext cx="2211859" cy="13271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ckwell"/>
                <a:buNone/>
              </a:pPr>
              <a:r>
                <a:rPr lang="fr-FR" sz="1800" b="0" i="0" u="none" strike="noStrike" cap="none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2 - Bénévoles</a:t>
              </a:r>
              <a:endPara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ckwell"/>
                <a:buNone/>
              </a:pPr>
              <a:r>
                <a:rPr lang="fr-FR" sz="1800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Jérémy NOUVELIERE</a:t>
              </a:r>
              <a:endParaRPr sz="1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221" name="Google Shape;221;p10"/>
            <p:cNvSpPr/>
            <p:nvPr/>
          </p:nvSpPr>
          <p:spPr>
            <a:xfrm>
              <a:off x="742424" y="1549331"/>
              <a:ext cx="2211859" cy="1327115"/>
            </a:xfrm>
            <a:prstGeom prst="rect">
              <a:avLst/>
            </a:prstGeom>
            <a:solidFill>
              <a:srgbClr val="A14C2E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0"/>
            <p:cNvSpPr txBox="1"/>
            <p:nvPr/>
          </p:nvSpPr>
          <p:spPr>
            <a:xfrm>
              <a:off x="742424" y="1549331"/>
              <a:ext cx="2211859" cy="13271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ckwell"/>
                <a:buNone/>
              </a:pPr>
              <a:r>
                <a:rPr lang="fr-FR" sz="1800" b="0" i="0" u="none" strike="noStrike" cap="none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3 - Hébergement</a:t>
              </a:r>
              <a:endPara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ckwell"/>
                <a:buNone/>
              </a:pPr>
              <a:r>
                <a:rPr lang="fr-FR" sz="1800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Sophie HAREL</a:t>
              </a:r>
              <a:endParaRPr sz="1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223" name="Google Shape;223;p10"/>
            <p:cNvSpPr/>
            <p:nvPr/>
          </p:nvSpPr>
          <p:spPr>
            <a:xfrm>
              <a:off x="3175469" y="1549331"/>
              <a:ext cx="2211859" cy="1327115"/>
            </a:xfrm>
            <a:prstGeom prst="rect">
              <a:avLst/>
            </a:prstGeom>
            <a:solidFill>
              <a:srgbClr val="A35C37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0"/>
            <p:cNvSpPr txBox="1"/>
            <p:nvPr/>
          </p:nvSpPr>
          <p:spPr>
            <a:xfrm>
              <a:off x="3175469" y="1549331"/>
              <a:ext cx="2211859" cy="13271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ckwell"/>
                <a:buNone/>
              </a:pPr>
              <a:r>
                <a:rPr lang="fr-FR" sz="1800" b="0" i="0" u="none" strike="noStrike" cap="none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4 - Compétition</a:t>
              </a:r>
              <a:endPara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ckwell"/>
                <a:buNone/>
              </a:pPr>
              <a:r>
                <a:rPr lang="fr-FR" sz="1800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Jean FORGET</a:t>
              </a:r>
              <a:endParaRPr sz="1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225" name="Google Shape;225;p10"/>
            <p:cNvSpPr/>
            <p:nvPr/>
          </p:nvSpPr>
          <p:spPr>
            <a:xfrm>
              <a:off x="742424" y="3097632"/>
              <a:ext cx="2211859" cy="1327115"/>
            </a:xfrm>
            <a:prstGeom prst="rect">
              <a:avLst/>
            </a:prstGeom>
            <a:solidFill>
              <a:srgbClr val="A46A42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0"/>
            <p:cNvSpPr txBox="1"/>
            <p:nvPr/>
          </p:nvSpPr>
          <p:spPr>
            <a:xfrm>
              <a:off x="742424" y="3097632"/>
              <a:ext cx="2211859" cy="13271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ckwell"/>
                <a:buNone/>
              </a:pPr>
              <a:r>
                <a:rPr lang="fr-FR" sz="1800" b="0" i="0" u="none" strike="noStrike" cap="none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5 - Arbitrage</a:t>
              </a:r>
              <a:endPara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ckwell"/>
                <a:buNone/>
              </a:pPr>
              <a:r>
                <a:rPr lang="fr-FR" sz="1800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Sinan ACAR</a:t>
              </a:r>
              <a:endParaRPr sz="1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227" name="Google Shape;227;p10"/>
            <p:cNvSpPr/>
            <p:nvPr/>
          </p:nvSpPr>
          <p:spPr>
            <a:xfrm>
              <a:off x="3175469" y="3097632"/>
              <a:ext cx="2211859" cy="1327115"/>
            </a:xfrm>
            <a:prstGeom prst="rect">
              <a:avLst/>
            </a:prstGeom>
            <a:solidFill>
              <a:srgbClr val="A6774C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0"/>
            <p:cNvSpPr txBox="1"/>
            <p:nvPr/>
          </p:nvSpPr>
          <p:spPr>
            <a:xfrm>
              <a:off x="3175469" y="3097632"/>
              <a:ext cx="2211859" cy="13271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ckwell"/>
                <a:buNone/>
              </a:pPr>
              <a:r>
                <a:rPr lang="fr-FR" sz="1800" b="0" i="0" u="none" strike="noStrike" cap="none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6 - Communication et Animation</a:t>
              </a:r>
              <a:endPara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ckwell"/>
                <a:buNone/>
              </a:pPr>
              <a:r>
                <a:rPr lang="fr-FR" sz="1800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Alban BUTET et Jérémy PREVOST</a:t>
              </a:r>
              <a:endParaRPr sz="1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229" name="Google Shape;229;p10"/>
            <p:cNvSpPr/>
            <p:nvPr/>
          </p:nvSpPr>
          <p:spPr>
            <a:xfrm>
              <a:off x="742424" y="4645934"/>
              <a:ext cx="2211859" cy="1327115"/>
            </a:xfrm>
            <a:prstGeom prst="rect">
              <a:avLst/>
            </a:prstGeom>
            <a:solidFill>
              <a:srgbClr val="A58458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0"/>
            <p:cNvSpPr txBox="1"/>
            <p:nvPr/>
          </p:nvSpPr>
          <p:spPr>
            <a:xfrm>
              <a:off x="742424" y="4645934"/>
              <a:ext cx="2211859" cy="13271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ckwell"/>
                <a:buNone/>
              </a:pPr>
              <a:r>
                <a:rPr lang="fr-FR" sz="1800" b="0" i="0" u="none" strike="noStrike" cap="none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7 - Sécurité et infra</a:t>
              </a:r>
              <a:endPara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ckwell"/>
                <a:buNone/>
              </a:pPr>
              <a:r>
                <a:rPr lang="fr-FR" sz="1800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Joel SOINARD</a:t>
              </a:r>
              <a:endParaRPr sz="1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231" name="Google Shape;231;p10"/>
            <p:cNvSpPr/>
            <p:nvPr/>
          </p:nvSpPr>
          <p:spPr>
            <a:xfrm>
              <a:off x="3175469" y="4645934"/>
              <a:ext cx="2211859" cy="1327115"/>
            </a:xfrm>
            <a:prstGeom prst="rect">
              <a:avLst/>
            </a:prstGeom>
            <a:solidFill>
              <a:srgbClr val="A28C67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0"/>
            <p:cNvSpPr txBox="1"/>
            <p:nvPr/>
          </p:nvSpPr>
          <p:spPr>
            <a:xfrm>
              <a:off x="3175469" y="4645934"/>
              <a:ext cx="2211859" cy="13271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ckwell"/>
                <a:buNone/>
              </a:pPr>
              <a:r>
                <a:rPr lang="fr-FR" sz="1800" b="0" i="0" u="none" strike="noStrike" cap="none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8 - Restauration</a:t>
              </a:r>
              <a:endPara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ckwell"/>
                <a:buNone/>
              </a:pPr>
              <a:r>
                <a:rPr lang="fr-FR" sz="1800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Jean-Michel MAILLARD</a:t>
              </a:r>
              <a:endParaRPr sz="1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</p:grpSp>
      <p:sp>
        <p:nvSpPr>
          <p:cNvPr id="233" name="Google Shape;233;p10"/>
          <p:cNvSpPr txBox="1"/>
          <p:nvPr/>
        </p:nvSpPr>
        <p:spPr>
          <a:xfrm>
            <a:off x="330200" y="5642725"/>
            <a:ext cx="5587500" cy="892800"/>
          </a:xfrm>
          <a:prstGeom prst="rect">
            <a:avLst/>
          </a:prstGeom>
          <a:solidFill>
            <a:srgbClr val="A56C44"/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Commission centrale </a:t>
            </a:r>
            <a:endParaRPr sz="20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Jérémy Prévost et Jean-Michel Maillard</a:t>
            </a:r>
            <a:endParaRPr sz="16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Relation presse, municipalité, élus, officiels</a:t>
            </a:r>
            <a:endParaRPr sz="1600"/>
          </a:p>
        </p:txBody>
      </p:sp>
      <p:pic>
        <p:nvPicPr>
          <p:cNvPr id="234" name="Google Shape;234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43127" y="981729"/>
            <a:ext cx="1266169" cy="88200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235" name="Google Shape;235;p10" descr="Une image contenant texte&#10;&#10;Description générée automatiquement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340699" y="980285"/>
            <a:ext cx="1219200" cy="883444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13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41" name="Google Shape;241;p13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tx="50800" ty="0" sx="85000" sy="85000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3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3" name="Google Shape;243;p13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fr-FR"/>
              <a:t>LES DATES ‘CLÉS’</a:t>
            </a:r>
            <a:endParaRPr/>
          </a:p>
        </p:txBody>
      </p:sp>
      <p:sp>
        <p:nvSpPr>
          <p:cNvPr id="244" name="Google Shape;244;p13"/>
          <p:cNvSpPr/>
          <p:nvPr/>
        </p:nvSpPr>
        <p:spPr>
          <a:xfrm>
            <a:off x="1066800" y="2013293"/>
            <a:ext cx="10058400" cy="80683"/>
          </a:xfrm>
          <a:prstGeom prst="rect">
            <a:avLst/>
          </a:prstGeom>
          <a:blipFill rotWithShape="1">
            <a:blip r:embed="rId4">
              <a:alphaModFix amt="85000"/>
            </a:blip>
            <a:tile tx="0" ty="-762000" sx="92000" sy="89000" flip="xy" algn="ctr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245" name="Google Shape;245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06167" y="9832"/>
            <a:ext cx="1266169" cy="88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3" descr="Une image contenant texte&#10;&#10;Description générée automatiquemen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949315" y="5931646"/>
            <a:ext cx="1219200" cy="8834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7" name="Google Shape;247;p13"/>
          <p:cNvGrpSpPr/>
          <p:nvPr/>
        </p:nvGrpSpPr>
        <p:grpSpPr>
          <a:xfrm>
            <a:off x="1060509" y="2313375"/>
            <a:ext cx="10058399" cy="3179046"/>
            <a:chOff x="0" y="219399"/>
            <a:chExt cx="10058399" cy="3179046"/>
          </a:xfrm>
        </p:grpSpPr>
        <p:cxnSp>
          <p:nvCxnSpPr>
            <p:cNvPr id="248" name="Google Shape;248;p13"/>
            <p:cNvCxnSpPr/>
            <p:nvPr/>
          </p:nvCxnSpPr>
          <p:spPr>
            <a:xfrm>
              <a:off x="0" y="1808922"/>
              <a:ext cx="10058399" cy="0"/>
            </a:xfrm>
            <a:prstGeom prst="straightConnector1">
              <a:avLst/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9B2B1C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49" name="Google Shape;249;p13"/>
            <p:cNvSpPr/>
            <p:nvPr/>
          </p:nvSpPr>
          <p:spPr>
            <a:xfrm>
              <a:off x="173615" y="1121531"/>
              <a:ext cx="2528351" cy="434141"/>
            </a:xfrm>
            <a:prstGeom prst="rect">
              <a:avLst/>
            </a:prstGeom>
            <a:solidFill>
              <a:srgbClr val="9B2B1C"/>
            </a:solidFill>
            <a:ln w="12700" cap="flat" cmpd="sng">
              <a:solidFill>
                <a:srgbClr val="9B2B1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3"/>
            <p:cNvSpPr txBox="1"/>
            <p:nvPr/>
          </p:nvSpPr>
          <p:spPr>
            <a:xfrm>
              <a:off x="173615" y="1121531"/>
              <a:ext cx="2528351" cy="434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ckwell"/>
                <a:buNone/>
              </a:pPr>
              <a:r>
                <a:rPr lang="fr-FR" sz="1800" b="1" i="0" u="none" strike="noStrike" cap="none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28 févr. 2023</a:t>
              </a:r>
              <a:endParaRPr/>
            </a:p>
          </p:txBody>
        </p:sp>
        <p:sp>
          <p:nvSpPr>
            <p:cNvPr id="251" name="Google Shape;251;p13"/>
            <p:cNvSpPr/>
            <p:nvPr/>
          </p:nvSpPr>
          <p:spPr>
            <a:xfrm>
              <a:off x="173615" y="629459"/>
              <a:ext cx="2528351" cy="492072"/>
            </a:xfrm>
            <a:prstGeom prst="rect">
              <a:avLst/>
            </a:prstGeom>
            <a:solidFill>
              <a:srgbClr val="DECCCB">
                <a:alpha val="89803"/>
              </a:srgbClr>
            </a:solidFill>
            <a:ln w="12700" cap="flat" cmpd="sng">
              <a:solidFill>
                <a:srgbClr val="DECCCB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3"/>
            <p:cNvSpPr txBox="1"/>
            <p:nvPr/>
          </p:nvSpPr>
          <p:spPr>
            <a:xfrm>
              <a:off x="173615" y="629459"/>
              <a:ext cx="2528351" cy="4920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875" tIns="142875" rIns="142875" bIns="1428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Rockwell"/>
                <a:buNone/>
              </a:pPr>
              <a:r>
                <a:rPr lang="fr-FR" sz="1500" b="0" i="0" u="none" strike="noStrike" cap="none">
                  <a:solidFill>
                    <a:schemeClr val="dk1"/>
                  </a:solidFill>
                  <a:latin typeface="Rockwell"/>
                  <a:ea typeface="Rockwell"/>
                  <a:cs typeface="Rockwell"/>
                  <a:sym typeface="Rockwell"/>
                </a:rPr>
                <a:t>Kickoff !</a:t>
              </a:r>
              <a:endParaRPr/>
            </a:p>
          </p:txBody>
        </p:sp>
        <p:cxnSp>
          <p:nvCxnSpPr>
            <p:cNvPr id="253" name="Google Shape;253;p13"/>
            <p:cNvCxnSpPr/>
            <p:nvPr/>
          </p:nvCxnSpPr>
          <p:spPr>
            <a:xfrm>
              <a:off x="1437791" y="1555673"/>
              <a:ext cx="0" cy="253249"/>
            </a:xfrm>
            <a:prstGeom prst="straightConnector1">
              <a:avLst/>
            </a:prstGeom>
            <a:noFill/>
            <a:ln w="9525" cap="flat" cmpd="sng">
              <a:solidFill>
                <a:srgbClr val="9B2B1C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54" name="Google Shape;254;p13"/>
            <p:cNvSpPr/>
            <p:nvPr/>
          </p:nvSpPr>
          <p:spPr>
            <a:xfrm>
              <a:off x="1610178" y="2062171"/>
              <a:ext cx="2528351" cy="434141"/>
            </a:xfrm>
            <a:prstGeom prst="rect">
              <a:avLst/>
            </a:prstGeom>
            <a:solidFill>
              <a:srgbClr val="9F4329"/>
            </a:solidFill>
            <a:ln w="12700" cap="flat" cmpd="sng">
              <a:solidFill>
                <a:srgbClr val="9F43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13"/>
            <p:cNvSpPr txBox="1"/>
            <p:nvPr/>
          </p:nvSpPr>
          <p:spPr>
            <a:xfrm>
              <a:off x="1610178" y="2062171"/>
              <a:ext cx="2528351" cy="434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ckwell"/>
                <a:buNone/>
              </a:pPr>
              <a:r>
                <a:rPr lang="fr-FR" sz="1800" b="1" i="0" u="none" strike="noStrike" cap="none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15 avr. 2023</a:t>
              </a:r>
              <a:endParaRPr/>
            </a:p>
          </p:txBody>
        </p:sp>
        <p:sp>
          <p:nvSpPr>
            <p:cNvPr id="256" name="Google Shape;256;p13"/>
            <p:cNvSpPr/>
            <p:nvPr/>
          </p:nvSpPr>
          <p:spPr>
            <a:xfrm>
              <a:off x="1610178" y="2496313"/>
              <a:ext cx="2528351" cy="697102"/>
            </a:xfrm>
            <a:prstGeom prst="rect">
              <a:avLst/>
            </a:prstGeom>
            <a:solidFill>
              <a:srgbClr val="DDCFCC">
                <a:alpha val="89803"/>
              </a:srgbClr>
            </a:solidFill>
            <a:ln w="12700" cap="flat" cmpd="sng">
              <a:solidFill>
                <a:srgbClr val="DDCFCC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3"/>
            <p:cNvSpPr txBox="1"/>
            <p:nvPr/>
          </p:nvSpPr>
          <p:spPr>
            <a:xfrm>
              <a:off x="1610178" y="2496313"/>
              <a:ext cx="2528351" cy="6971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875" tIns="142875" rIns="142875" bIns="1428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Rockwell"/>
                <a:buNone/>
              </a:pPr>
              <a:r>
                <a:rPr lang="fr-FR" sz="1500" b="0" i="0" u="none" strike="noStrike" cap="none">
                  <a:solidFill>
                    <a:schemeClr val="dk1"/>
                  </a:solidFill>
                  <a:latin typeface="Rockwell"/>
                  <a:ea typeface="Rockwell"/>
                  <a:cs typeface="Rockwell"/>
                  <a:sym typeface="Rockwell"/>
                </a:rPr>
                <a:t>6ème et avant dernière journée de championnat</a:t>
              </a:r>
              <a:endParaRPr/>
            </a:p>
          </p:txBody>
        </p:sp>
        <p:cxnSp>
          <p:nvCxnSpPr>
            <p:cNvPr id="258" name="Google Shape;258;p13"/>
            <p:cNvCxnSpPr/>
            <p:nvPr/>
          </p:nvCxnSpPr>
          <p:spPr>
            <a:xfrm>
              <a:off x="2874354" y="1808922"/>
              <a:ext cx="0" cy="253249"/>
            </a:xfrm>
            <a:prstGeom prst="straightConnector1">
              <a:avLst/>
            </a:prstGeom>
            <a:noFill/>
            <a:ln w="9525" cap="flat" cmpd="sng">
              <a:solidFill>
                <a:srgbClr val="9F4329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59" name="Google Shape;259;p13"/>
            <p:cNvSpPr/>
            <p:nvPr/>
          </p:nvSpPr>
          <p:spPr>
            <a:xfrm rot="2700000">
              <a:off x="1409651" y="1780782"/>
              <a:ext cx="56280" cy="56280"/>
            </a:xfrm>
            <a:prstGeom prst="rect">
              <a:avLst/>
            </a:prstGeom>
            <a:solidFill>
              <a:srgbClr val="9B2B1C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3"/>
            <p:cNvSpPr/>
            <p:nvPr/>
          </p:nvSpPr>
          <p:spPr>
            <a:xfrm rot="2700000">
              <a:off x="2846214" y="1780782"/>
              <a:ext cx="56280" cy="56280"/>
            </a:xfrm>
            <a:prstGeom prst="rect">
              <a:avLst/>
            </a:prstGeom>
            <a:solidFill>
              <a:srgbClr val="9F4329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3"/>
            <p:cNvSpPr/>
            <p:nvPr/>
          </p:nvSpPr>
          <p:spPr>
            <a:xfrm>
              <a:off x="3046742" y="1121531"/>
              <a:ext cx="2528351" cy="434141"/>
            </a:xfrm>
            <a:prstGeom prst="rect">
              <a:avLst/>
            </a:prstGeom>
            <a:solidFill>
              <a:srgbClr val="A25936"/>
            </a:solidFill>
            <a:ln w="12700" cap="flat" cmpd="sng">
              <a:solidFill>
                <a:srgbClr val="A259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3"/>
            <p:cNvSpPr txBox="1"/>
            <p:nvPr/>
          </p:nvSpPr>
          <p:spPr>
            <a:xfrm>
              <a:off x="3046742" y="1121531"/>
              <a:ext cx="2528351" cy="434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ckwell"/>
                <a:buNone/>
              </a:pPr>
              <a:r>
                <a:rPr lang="fr-FR" sz="1800" b="1" i="0" u="none" strike="noStrike" cap="none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12 mai 2023</a:t>
              </a:r>
              <a:endParaRPr/>
            </a:p>
          </p:txBody>
        </p:sp>
        <p:sp>
          <p:nvSpPr>
            <p:cNvPr id="263" name="Google Shape;263;p13"/>
            <p:cNvSpPr/>
            <p:nvPr/>
          </p:nvSpPr>
          <p:spPr>
            <a:xfrm>
              <a:off x="3046742" y="424429"/>
              <a:ext cx="2528351" cy="697102"/>
            </a:xfrm>
            <a:prstGeom prst="rect">
              <a:avLst/>
            </a:prstGeom>
            <a:solidFill>
              <a:srgbClr val="DED2CD">
                <a:alpha val="89803"/>
              </a:srgbClr>
            </a:solidFill>
            <a:ln w="12700" cap="flat" cmpd="sng">
              <a:solidFill>
                <a:srgbClr val="DED2CD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3"/>
            <p:cNvSpPr txBox="1"/>
            <p:nvPr/>
          </p:nvSpPr>
          <p:spPr>
            <a:xfrm>
              <a:off x="3046742" y="424429"/>
              <a:ext cx="2528351" cy="6971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875" tIns="142875" rIns="142875" bIns="1428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Rockwell"/>
                <a:buNone/>
              </a:pPr>
              <a:r>
                <a:rPr lang="fr-FR" sz="1500" b="0" i="0" u="none" strike="noStrike" cap="none">
                  <a:solidFill>
                    <a:schemeClr val="dk1"/>
                  </a:solidFill>
                  <a:latin typeface="Rockwell"/>
                  <a:ea typeface="Rockwell"/>
                  <a:cs typeface="Rockwell"/>
                  <a:sym typeface="Rockwell"/>
                </a:rPr>
                <a:t>7ème et dernière journée de championnat</a:t>
              </a:r>
              <a:endParaRPr/>
            </a:p>
          </p:txBody>
        </p:sp>
        <p:cxnSp>
          <p:nvCxnSpPr>
            <p:cNvPr id="265" name="Google Shape;265;p13"/>
            <p:cNvCxnSpPr/>
            <p:nvPr/>
          </p:nvCxnSpPr>
          <p:spPr>
            <a:xfrm>
              <a:off x="4310918" y="1555673"/>
              <a:ext cx="0" cy="253249"/>
            </a:xfrm>
            <a:prstGeom prst="straightConnector1">
              <a:avLst/>
            </a:prstGeom>
            <a:noFill/>
            <a:ln w="9525" cap="flat" cmpd="sng">
              <a:solidFill>
                <a:srgbClr val="A25936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66" name="Google Shape;266;p13"/>
            <p:cNvSpPr/>
            <p:nvPr/>
          </p:nvSpPr>
          <p:spPr>
            <a:xfrm>
              <a:off x="4483305" y="2062171"/>
              <a:ext cx="2528351" cy="434141"/>
            </a:xfrm>
            <a:prstGeom prst="rect">
              <a:avLst/>
            </a:prstGeom>
            <a:solidFill>
              <a:srgbClr val="A46E44"/>
            </a:solidFill>
            <a:ln w="12700" cap="flat" cmpd="sng">
              <a:solidFill>
                <a:srgbClr val="A46E4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3"/>
            <p:cNvSpPr txBox="1"/>
            <p:nvPr/>
          </p:nvSpPr>
          <p:spPr>
            <a:xfrm>
              <a:off x="4483305" y="2062171"/>
              <a:ext cx="2528351" cy="434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ckwell"/>
                <a:buNone/>
              </a:pPr>
              <a:r>
                <a:rPr lang="fr-FR" sz="1800" b="1" i="0" u="none" strike="noStrike" cap="none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31 mai et 1 juin 2023</a:t>
              </a:r>
              <a:endParaRPr/>
            </a:p>
          </p:txBody>
        </p:sp>
        <p:sp>
          <p:nvSpPr>
            <p:cNvPr id="268" name="Google Shape;268;p13"/>
            <p:cNvSpPr/>
            <p:nvPr/>
          </p:nvSpPr>
          <p:spPr>
            <a:xfrm>
              <a:off x="4483305" y="2496313"/>
              <a:ext cx="2528351" cy="902132"/>
            </a:xfrm>
            <a:prstGeom prst="rect">
              <a:avLst/>
            </a:prstGeom>
            <a:solidFill>
              <a:srgbClr val="DED4CF">
                <a:alpha val="89803"/>
              </a:srgbClr>
            </a:solidFill>
            <a:ln w="12700" cap="flat" cmpd="sng">
              <a:solidFill>
                <a:srgbClr val="DED4CF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3"/>
            <p:cNvSpPr txBox="1"/>
            <p:nvPr/>
          </p:nvSpPr>
          <p:spPr>
            <a:xfrm>
              <a:off x="4483305" y="2496313"/>
              <a:ext cx="2528351" cy="9021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875" tIns="142875" rIns="142875" bIns="1428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Rockwell"/>
                <a:buNone/>
              </a:pPr>
              <a:r>
                <a:rPr lang="fr-FR" sz="1500" b="0" i="0" u="none" strike="noStrike" cap="none">
                  <a:solidFill>
                    <a:schemeClr val="dk1"/>
                  </a:solidFill>
                  <a:latin typeface="Rockwell"/>
                  <a:ea typeface="Rockwell"/>
                  <a:cs typeface="Rockwell"/>
                  <a:sym typeface="Rockwell"/>
                </a:rPr>
                <a:t>Ping Tour en partenariat avec la ligue de Normandie</a:t>
              </a:r>
              <a:endParaRPr/>
            </a:p>
          </p:txBody>
        </p:sp>
        <p:cxnSp>
          <p:nvCxnSpPr>
            <p:cNvPr id="270" name="Google Shape;270;p13"/>
            <p:cNvCxnSpPr/>
            <p:nvPr/>
          </p:nvCxnSpPr>
          <p:spPr>
            <a:xfrm>
              <a:off x="5747481" y="1808922"/>
              <a:ext cx="0" cy="253249"/>
            </a:xfrm>
            <a:prstGeom prst="straightConnector1">
              <a:avLst/>
            </a:prstGeom>
            <a:noFill/>
            <a:ln w="9525" cap="flat" cmpd="sng">
              <a:solidFill>
                <a:srgbClr val="A46E44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71" name="Google Shape;271;p13"/>
            <p:cNvSpPr/>
            <p:nvPr/>
          </p:nvSpPr>
          <p:spPr>
            <a:xfrm rot="2700000">
              <a:off x="4282778" y="1780782"/>
              <a:ext cx="56280" cy="56280"/>
            </a:xfrm>
            <a:prstGeom prst="rect">
              <a:avLst/>
            </a:prstGeom>
            <a:solidFill>
              <a:srgbClr val="A25936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3"/>
            <p:cNvSpPr/>
            <p:nvPr/>
          </p:nvSpPr>
          <p:spPr>
            <a:xfrm rot="2700000">
              <a:off x="5719341" y="1780782"/>
              <a:ext cx="56280" cy="56280"/>
            </a:xfrm>
            <a:prstGeom prst="rect">
              <a:avLst/>
            </a:prstGeom>
            <a:solidFill>
              <a:srgbClr val="A46E4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13"/>
            <p:cNvSpPr/>
            <p:nvPr/>
          </p:nvSpPr>
          <p:spPr>
            <a:xfrm>
              <a:off x="5919869" y="1121531"/>
              <a:ext cx="2528351" cy="434141"/>
            </a:xfrm>
            <a:prstGeom prst="rect">
              <a:avLst/>
            </a:prstGeom>
            <a:solidFill>
              <a:srgbClr val="A57F54"/>
            </a:solidFill>
            <a:ln w="12700" cap="flat" cmpd="sng">
              <a:solidFill>
                <a:srgbClr val="A57F5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13"/>
            <p:cNvSpPr txBox="1"/>
            <p:nvPr/>
          </p:nvSpPr>
          <p:spPr>
            <a:xfrm>
              <a:off x="5919869" y="1121531"/>
              <a:ext cx="2528351" cy="434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ckwell"/>
                <a:buNone/>
              </a:pPr>
              <a:r>
                <a:rPr lang="fr-FR" sz="1800" b="1" i="0" u="none" strike="noStrike" cap="none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2 juin 2023</a:t>
              </a:r>
              <a:endParaRPr/>
            </a:p>
          </p:txBody>
        </p:sp>
        <p:sp>
          <p:nvSpPr>
            <p:cNvPr id="275" name="Google Shape;275;p13"/>
            <p:cNvSpPr/>
            <p:nvPr/>
          </p:nvSpPr>
          <p:spPr>
            <a:xfrm>
              <a:off x="5919869" y="219399"/>
              <a:ext cx="2528351" cy="902132"/>
            </a:xfrm>
            <a:prstGeom prst="rect">
              <a:avLst/>
            </a:prstGeom>
            <a:solidFill>
              <a:srgbClr val="DFD7D0">
                <a:alpha val="89803"/>
              </a:srgbClr>
            </a:solidFill>
            <a:ln w="12700" cap="flat" cmpd="sng">
              <a:solidFill>
                <a:srgbClr val="DFD7D0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13"/>
            <p:cNvSpPr txBox="1"/>
            <p:nvPr/>
          </p:nvSpPr>
          <p:spPr>
            <a:xfrm>
              <a:off x="5919869" y="219399"/>
              <a:ext cx="2528351" cy="9021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875" tIns="142875" rIns="142875" bIns="1428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Rockwell"/>
                <a:buNone/>
              </a:pPr>
              <a:r>
                <a:rPr lang="fr-FR" sz="1500" b="0" i="0" u="none" strike="noStrike" cap="none">
                  <a:solidFill>
                    <a:schemeClr val="dk1"/>
                  </a:solidFill>
                  <a:latin typeface="Rockwell"/>
                  <a:ea typeface="Rockwell"/>
                  <a:cs typeface="Rockwell"/>
                  <a:sym typeface="Rockwell"/>
                </a:rPr>
                <a:t>à partir de 16h00 : 1ers matchs / en soirée : repas d’ouverture</a:t>
              </a:r>
              <a:endParaRPr/>
            </a:p>
          </p:txBody>
        </p:sp>
        <p:cxnSp>
          <p:nvCxnSpPr>
            <p:cNvPr id="277" name="Google Shape;277;p13"/>
            <p:cNvCxnSpPr/>
            <p:nvPr/>
          </p:nvCxnSpPr>
          <p:spPr>
            <a:xfrm>
              <a:off x="7184045" y="1555673"/>
              <a:ext cx="0" cy="253249"/>
            </a:xfrm>
            <a:prstGeom prst="straightConnector1">
              <a:avLst/>
            </a:prstGeom>
            <a:noFill/>
            <a:ln w="9525" cap="flat" cmpd="sng">
              <a:solidFill>
                <a:srgbClr val="A57F54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78" name="Google Shape;278;p13"/>
            <p:cNvSpPr/>
            <p:nvPr/>
          </p:nvSpPr>
          <p:spPr>
            <a:xfrm>
              <a:off x="7356432" y="2062171"/>
              <a:ext cx="2528351" cy="434141"/>
            </a:xfrm>
            <a:prstGeom prst="rect">
              <a:avLst/>
            </a:prstGeom>
            <a:solidFill>
              <a:srgbClr val="A28C67"/>
            </a:solidFill>
            <a:ln w="12700" cap="flat" cmpd="sng">
              <a:solidFill>
                <a:srgbClr val="A28C6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13"/>
            <p:cNvSpPr txBox="1"/>
            <p:nvPr/>
          </p:nvSpPr>
          <p:spPr>
            <a:xfrm>
              <a:off x="7356432" y="2062171"/>
              <a:ext cx="2528351" cy="434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ckwell"/>
                <a:buNone/>
              </a:pPr>
              <a:r>
                <a:rPr lang="fr-FR" sz="1800" b="1" i="0" u="none" strike="noStrike" cap="none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4 juin 2023</a:t>
              </a:r>
              <a:endParaRPr/>
            </a:p>
          </p:txBody>
        </p:sp>
        <p:sp>
          <p:nvSpPr>
            <p:cNvPr id="280" name="Google Shape;280;p13"/>
            <p:cNvSpPr/>
            <p:nvPr/>
          </p:nvSpPr>
          <p:spPr>
            <a:xfrm>
              <a:off x="7356432" y="2496313"/>
              <a:ext cx="2528351" cy="902132"/>
            </a:xfrm>
            <a:prstGeom prst="rect">
              <a:avLst/>
            </a:prstGeom>
            <a:solidFill>
              <a:srgbClr val="DED9D2">
                <a:alpha val="89803"/>
              </a:srgbClr>
            </a:solidFill>
            <a:ln w="12700" cap="flat" cmpd="sng">
              <a:solidFill>
                <a:srgbClr val="DED9D2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13"/>
            <p:cNvSpPr txBox="1"/>
            <p:nvPr/>
          </p:nvSpPr>
          <p:spPr>
            <a:xfrm>
              <a:off x="7356432" y="2496313"/>
              <a:ext cx="2528351" cy="9021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875" tIns="142875" rIns="142875" bIns="1428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Rockwell"/>
                <a:buNone/>
              </a:pPr>
              <a:r>
                <a:rPr lang="fr-FR" sz="1500" b="0" i="0" u="none" strike="noStrike" cap="none">
                  <a:solidFill>
                    <a:schemeClr val="dk1"/>
                  </a:solidFill>
                  <a:latin typeface="Rockwell"/>
                  <a:ea typeface="Rockwell"/>
                  <a:cs typeface="Rockwell"/>
                  <a:sym typeface="Rockwell"/>
                </a:rPr>
                <a:t>à partir de 17h00 : remise des récompenses, clôture championnat de France</a:t>
              </a:r>
              <a:endParaRPr/>
            </a:p>
          </p:txBody>
        </p:sp>
        <p:cxnSp>
          <p:nvCxnSpPr>
            <p:cNvPr id="282" name="Google Shape;282;p13"/>
            <p:cNvCxnSpPr/>
            <p:nvPr/>
          </p:nvCxnSpPr>
          <p:spPr>
            <a:xfrm>
              <a:off x="8620608" y="1808922"/>
              <a:ext cx="0" cy="253249"/>
            </a:xfrm>
            <a:prstGeom prst="straightConnector1">
              <a:avLst/>
            </a:prstGeom>
            <a:noFill/>
            <a:ln w="9525" cap="flat" cmpd="sng">
              <a:solidFill>
                <a:srgbClr val="A28C67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83" name="Google Shape;283;p13"/>
            <p:cNvSpPr/>
            <p:nvPr/>
          </p:nvSpPr>
          <p:spPr>
            <a:xfrm rot="2700000">
              <a:off x="7155904" y="1780782"/>
              <a:ext cx="56280" cy="56280"/>
            </a:xfrm>
            <a:prstGeom prst="rect">
              <a:avLst/>
            </a:prstGeom>
            <a:solidFill>
              <a:srgbClr val="A57F5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13"/>
            <p:cNvSpPr/>
            <p:nvPr/>
          </p:nvSpPr>
          <p:spPr>
            <a:xfrm rot="2700000">
              <a:off x="8592468" y="1780782"/>
              <a:ext cx="56280" cy="56280"/>
            </a:xfrm>
            <a:prstGeom prst="rect">
              <a:avLst/>
            </a:prstGeom>
            <a:solidFill>
              <a:srgbClr val="A28C67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85" name="Google Shape;285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485" y="6054898"/>
            <a:ext cx="1219200" cy="793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9832"/>
            <a:ext cx="1073172" cy="88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06167" y="104"/>
            <a:ext cx="1266169" cy="88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3" descr="Une image contenant texte&#10;&#10;Description générée automatiquemen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949315" y="5974556"/>
            <a:ext cx="1219200" cy="883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3" name="Google Shape;293;g1b688baa113_0_4"/>
          <p:cNvGrpSpPr/>
          <p:nvPr/>
        </p:nvGrpSpPr>
        <p:grpSpPr>
          <a:xfrm>
            <a:off x="11401346" y="6229474"/>
            <a:ext cx="457232" cy="457232"/>
            <a:chOff x="11361456" y="6195813"/>
            <a:chExt cx="548700" cy="548700"/>
          </a:xfrm>
        </p:grpSpPr>
        <p:sp>
          <p:nvSpPr>
            <p:cNvPr id="294" name="Google Shape;294;g1b688baa113_0_4"/>
            <p:cNvSpPr/>
            <p:nvPr/>
          </p:nvSpPr>
          <p:spPr>
            <a:xfrm>
              <a:off x="11361456" y="6195813"/>
              <a:ext cx="548700" cy="548700"/>
            </a:xfrm>
            <a:prstGeom prst="ellipse">
              <a:avLst/>
            </a:prstGeom>
            <a:blipFill rotWithShape="1">
              <a:blip r:embed="rId3">
                <a:alphaModFix/>
              </a:blip>
              <a:tile tx="50800" ty="0" sx="84997" sy="84997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g1b688baa113_0_4"/>
            <p:cNvSpPr/>
            <p:nvPr/>
          </p:nvSpPr>
          <p:spPr>
            <a:xfrm>
              <a:off x="11396488" y="6230844"/>
              <a:ext cx="478500" cy="478500"/>
            </a:xfrm>
            <a:prstGeom prst="ellipse">
              <a:avLst/>
            </a:prstGeom>
            <a:noFill/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6" name="Google Shape;296;g1b688baa113_0_4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10058400" cy="16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fr-FR" dirty="0"/>
              <a:t>Rejoignez nous ! </a:t>
            </a:r>
            <a:endParaRPr dirty="0"/>
          </a:p>
        </p:txBody>
      </p:sp>
      <p:sp>
        <p:nvSpPr>
          <p:cNvPr id="297" name="Google Shape;297;g1b688baa113_0_4"/>
          <p:cNvSpPr/>
          <p:nvPr/>
        </p:nvSpPr>
        <p:spPr>
          <a:xfrm>
            <a:off x="1066800" y="2013293"/>
            <a:ext cx="10058400" cy="80700"/>
          </a:xfrm>
          <a:prstGeom prst="rect">
            <a:avLst/>
          </a:prstGeom>
          <a:blipFill rotWithShape="1">
            <a:blip r:embed="rId4">
              <a:alphaModFix amt="85000"/>
            </a:blip>
            <a:tile tx="0" ty="-762000" sx="92002" sy="89002" flip="xy" algn="ctr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298" name="Google Shape;298;g1b688baa113_0_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06167" y="9832"/>
            <a:ext cx="1266170" cy="88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g1b688baa113_0_4" descr="Une image contenant texte&#10;&#10;Description générée automatiquemen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949315" y="5931646"/>
            <a:ext cx="1219200" cy="883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g1b688baa113_0_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485" y="6054898"/>
            <a:ext cx="1219200" cy="793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g1b688baa113_0_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9832"/>
            <a:ext cx="1073172" cy="88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g1b688baa113_0_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06167" y="104"/>
            <a:ext cx="1266170" cy="88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g1b688baa113_0_4" descr="Une image contenant texte&#10;&#10;Description générée automatiquemen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949315" y="5974556"/>
            <a:ext cx="1219200" cy="883444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g1b688baa113_0_4"/>
          <p:cNvSpPr txBox="1"/>
          <p:nvPr/>
        </p:nvSpPr>
        <p:spPr>
          <a:xfrm>
            <a:off x="251226" y="2053643"/>
            <a:ext cx="9654000" cy="4139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202124"/>
              </a:solidFill>
              <a:highlight>
                <a:srgbClr val="FFFFFF"/>
              </a:highlight>
              <a:latin typeface="Rockwell"/>
              <a:ea typeface="Rockwell"/>
              <a:cs typeface="Rockwell"/>
              <a:sym typeface="Rockwel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202124"/>
                </a:solidFill>
                <a:highlight>
                  <a:srgbClr val="FFFFFF"/>
                </a:highlight>
                <a:latin typeface="Rockwell"/>
                <a:ea typeface="Rockwell"/>
                <a:cs typeface="Rockwell"/>
                <a:sym typeface="Rockwell"/>
              </a:rPr>
              <a:t>A l'occasion de cette compétition nationale, le comité d'organisation est à la recherche de bénévoles pour mener à bien ces trois jours d'événements.</a:t>
            </a:r>
            <a:endParaRPr dirty="0">
              <a:solidFill>
                <a:srgbClr val="202124"/>
              </a:solidFill>
              <a:highlight>
                <a:srgbClr val="FFFFFF"/>
              </a:highlight>
              <a:latin typeface="Rockwell"/>
              <a:ea typeface="Rockwell"/>
              <a:cs typeface="Rockwell"/>
              <a:sym typeface="Rockwel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202124"/>
              </a:solidFill>
              <a:highlight>
                <a:srgbClr val="FFFFFF"/>
              </a:highlight>
              <a:latin typeface="Rockwell"/>
              <a:ea typeface="Rockwell"/>
              <a:cs typeface="Rockwell"/>
              <a:sym typeface="Rockwel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202124"/>
                </a:solidFill>
                <a:highlight>
                  <a:srgbClr val="FFFFFF"/>
                </a:highlight>
                <a:latin typeface="Rockwell"/>
                <a:ea typeface="Rockwell"/>
                <a:cs typeface="Rockwell"/>
                <a:sym typeface="Rockwell"/>
              </a:rPr>
              <a:t>Vous serez contacté par le référent des bénévoles sur les missions à mener. Cette phase de répartition se fera dans les 15 jours avant l'événement pour vous permettre de vous positionner.</a:t>
            </a:r>
            <a:endParaRPr dirty="0">
              <a:solidFill>
                <a:srgbClr val="202124"/>
              </a:solidFill>
              <a:highlight>
                <a:srgbClr val="FFFFFF"/>
              </a:highlight>
              <a:latin typeface="Rockwell"/>
              <a:ea typeface="Rockwell"/>
              <a:cs typeface="Rockwell"/>
              <a:sym typeface="Rockwel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202124"/>
              </a:solidFill>
              <a:highlight>
                <a:srgbClr val="FFFFFF"/>
              </a:highlight>
              <a:latin typeface="Rockwell"/>
              <a:ea typeface="Rockwell"/>
              <a:cs typeface="Rockwell"/>
              <a:sym typeface="Rockwel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202124"/>
                </a:solidFill>
                <a:highlight>
                  <a:srgbClr val="FFFFFF"/>
                </a:highlight>
                <a:latin typeface="Rockwell"/>
                <a:ea typeface="Rockwell"/>
                <a:cs typeface="Rockwell"/>
                <a:sym typeface="Rockwell"/>
              </a:rPr>
              <a:t>En cas de questions, merci de contacter:</a:t>
            </a:r>
            <a:r>
              <a:rPr lang="fr-FR" dirty="0">
                <a:solidFill>
                  <a:srgbClr val="202124"/>
                </a:solidFill>
                <a:highlight>
                  <a:srgbClr val="FFFFFF"/>
                </a:highlight>
                <a:uFill>
                  <a:noFill/>
                </a:uFill>
                <a:latin typeface="Rockwell"/>
                <a:ea typeface="Rockwell"/>
                <a:cs typeface="Rockwell"/>
                <a:sym typeface="Rockwel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r-FR" u="sng" dirty="0">
                <a:solidFill>
                  <a:srgbClr val="1155CC"/>
                </a:solidFill>
                <a:highlight>
                  <a:srgbClr val="FFFFFF"/>
                </a:highlight>
                <a:latin typeface="Rockwell"/>
                <a:ea typeface="Rockwell"/>
                <a:cs typeface="Rockwell"/>
                <a:sym typeface="Rockwel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benevoles@flers2023.fr </a:t>
            </a:r>
            <a:endParaRPr lang="fr-FR" u="sng" dirty="0">
              <a:solidFill>
                <a:srgbClr val="1155CC"/>
              </a:solidFill>
              <a:highlight>
                <a:srgbClr val="FFFFFF"/>
              </a:highlight>
              <a:latin typeface="Rockwell"/>
              <a:ea typeface="Rockwell"/>
              <a:cs typeface="Rockwell"/>
              <a:sym typeface="Rockwel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u="sng" dirty="0">
              <a:solidFill>
                <a:srgbClr val="1155CC"/>
              </a:solidFill>
              <a:highlight>
                <a:srgbClr val="FFFFFF"/>
              </a:highlight>
              <a:latin typeface="Rockwell"/>
              <a:ea typeface="Rockwell"/>
              <a:cs typeface="Rockwell"/>
              <a:sym typeface="Rockwel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chemeClr val="accent2">
                    <a:lumMod val="75000"/>
                  </a:schemeClr>
                </a:solidFill>
                <a:highlight>
                  <a:srgbClr val="FFFFFF"/>
                </a:highlight>
                <a:latin typeface="Rockwell"/>
                <a:ea typeface="Rockwell"/>
                <a:cs typeface="Rockwell"/>
                <a:sym typeface="Rockwell"/>
              </a:rPr>
              <a:t>Un repas en salle sera offert aux bénévoles les vendredi et samedi soir ! Notre NORMANDIE sera à l’honneur !</a:t>
            </a:r>
            <a:endParaRPr sz="1800" b="1" dirty="0">
              <a:solidFill>
                <a:schemeClr val="accent2">
                  <a:lumMod val="75000"/>
                </a:schemeClr>
              </a:solidFill>
              <a:highlight>
                <a:srgbClr val="FFFFFF"/>
              </a:highlight>
              <a:latin typeface="Rockwell"/>
              <a:ea typeface="Rockwell"/>
              <a:cs typeface="Rockwell"/>
              <a:sym typeface="Rockwel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 dirty="0">
              <a:solidFill>
                <a:srgbClr val="1155CC"/>
              </a:solidFill>
              <a:highlight>
                <a:srgbClr val="FFFFFF"/>
              </a:highlight>
              <a:latin typeface="Rockwell"/>
              <a:ea typeface="Rockwell"/>
              <a:cs typeface="Rockwell"/>
              <a:sym typeface="Rockwel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 dirty="0">
              <a:solidFill>
                <a:srgbClr val="1155CC"/>
              </a:solidFill>
              <a:highlight>
                <a:srgbClr val="FFFFFF"/>
              </a:highlight>
              <a:latin typeface="Rockwell"/>
              <a:ea typeface="Rockwell"/>
              <a:cs typeface="Rockwell"/>
              <a:sym typeface="Rockwel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u="sng" dirty="0">
                <a:solidFill>
                  <a:srgbClr val="990000"/>
                </a:solidFill>
                <a:highlight>
                  <a:schemeClr val="lt1"/>
                </a:highlight>
                <a:latin typeface="Rockwell"/>
                <a:ea typeface="Rockwell"/>
                <a:cs typeface="Rockwell"/>
                <a:sym typeface="Rockwel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INSCRIVEZ VOUS </a:t>
            </a:r>
            <a:r>
              <a:rPr lang="fr-FR" sz="4000" u="sng" dirty="0">
                <a:solidFill>
                  <a:srgbClr val="990000"/>
                </a:solidFill>
                <a:highlight>
                  <a:schemeClr val="lt1"/>
                </a:highlight>
                <a:latin typeface="Rockwell"/>
                <a:ea typeface="Rockwell"/>
                <a:cs typeface="Rockwell"/>
                <a:sym typeface="Rockwell"/>
              </a:rPr>
              <a:t>EN CLIQUANT ICI</a:t>
            </a:r>
            <a:endParaRPr sz="4000" u="sng" dirty="0">
              <a:solidFill>
                <a:srgbClr val="990000"/>
              </a:solidFill>
              <a:highlight>
                <a:schemeClr val="lt1"/>
              </a:highlight>
              <a:latin typeface="Rockwell"/>
              <a:ea typeface="Rockwell"/>
              <a:cs typeface="Rockwell"/>
              <a:sym typeface="Rockwel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u="sng" dirty="0">
                <a:solidFill>
                  <a:srgbClr val="990000"/>
                </a:solidFill>
                <a:highlight>
                  <a:schemeClr val="lt1"/>
                </a:highlight>
                <a:latin typeface="Rockwell"/>
                <a:ea typeface="Rockwell"/>
                <a:cs typeface="Rockwell"/>
                <a:sym typeface="Rockwell"/>
              </a:rPr>
              <a:t>(lien: </a:t>
            </a:r>
            <a:r>
              <a:rPr lang="fr-FR" sz="1600" u="sng" dirty="0">
                <a:solidFill>
                  <a:srgbClr val="99000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Titres Nationaux par Équipes Tennis de Table - Flers 2023 (google.com)</a:t>
            </a:r>
            <a:r>
              <a:rPr lang="fr-FR" sz="1600" u="sng" dirty="0">
                <a:solidFill>
                  <a:srgbClr val="990000"/>
                </a:solidFill>
                <a:highlight>
                  <a:schemeClr val="lt1"/>
                </a:highlight>
                <a:latin typeface="Rockwell"/>
                <a:ea typeface="Rockwell"/>
                <a:cs typeface="Rockwell"/>
                <a:sym typeface="Rockwell"/>
              </a:rPr>
              <a:t>)</a:t>
            </a:r>
            <a:endParaRPr sz="1600" u="sng" dirty="0">
              <a:solidFill>
                <a:srgbClr val="990000"/>
              </a:solidFill>
              <a:highlight>
                <a:schemeClr val="lt1"/>
              </a:highlight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9862C0-D32D-1173-7781-7588B65F195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25859" y="3233801"/>
            <a:ext cx="2414915" cy="18192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5"/>
          <p:cNvSpPr/>
          <p:nvPr/>
        </p:nvSpPr>
        <p:spPr>
          <a:xfrm>
            <a:off x="6148480" y="1563968"/>
            <a:ext cx="6043520" cy="5294033"/>
          </a:xfrm>
          <a:custGeom>
            <a:avLst/>
            <a:gdLst/>
            <a:ahLst/>
            <a:cxnLst/>
            <a:rect l="l" t="t" r="r" b="b"/>
            <a:pathLst>
              <a:path w="6043520" h="5294033" extrusionOk="0">
                <a:moveTo>
                  <a:pt x="3600823" y="0"/>
                </a:moveTo>
                <a:cubicBezTo>
                  <a:pt x="4470871" y="0"/>
                  <a:pt x="5268847" y="308574"/>
                  <a:pt x="5891281" y="822253"/>
                </a:cubicBezTo>
                <a:lnTo>
                  <a:pt x="6043520" y="960617"/>
                </a:lnTo>
                <a:lnTo>
                  <a:pt x="6043520" y="5294033"/>
                </a:lnTo>
                <a:lnTo>
                  <a:pt x="423445" y="5294033"/>
                </a:lnTo>
                <a:lnTo>
                  <a:pt x="282971" y="5002426"/>
                </a:lnTo>
                <a:cubicBezTo>
                  <a:pt x="100759" y="4571630"/>
                  <a:pt x="0" y="4097993"/>
                  <a:pt x="0" y="3600823"/>
                </a:cubicBezTo>
                <a:cubicBezTo>
                  <a:pt x="0" y="1612143"/>
                  <a:pt x="1612143" y="0"/>
                  <a:pt x="3600823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ckwel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5"/>
          <p:cNvSpPr/>
          <p:nvPr/>
        </p:nvSpPr>
        <p:spPr>
          <a:xfrm>
            <a:off x="6283728" y="1699214"/>
            <a:ext cx="5908273" cy="5158786"/>
          </a:xfrm>
          <a:custGeom>
            <a:avLst/>
            <a:gdLst/>
            <a:ahLst/>
            <a:cxnLst/>
            <a:rect l="l" t="t" r="r" b="b"/>
            <a:pathLst>
              <a:path w="5908273" h="5158786" extrusionOk="0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16" name="Google Shape;316;p15"/>
          <p:cNvSpPr/>
          <p:nvPr/>
        </p:nvSpPr>
        <p:spPr>
          <a:xfrm>
            <a:off x="3150534" y="1716727"/>
            <a:ext cx="4572000" cy="457200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ckwel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5"/>
          <p:cNvSpPr/>
          <p:nvPr/>
        </p:nvSpPr>
        <p:spPr>
          <a:xfrm>
            <a:off x="3287694" y="1853886"/>
            <a:ext cx="4297680" cy="4297680"/>
          </a:xfrm>
          <a:custGeom>
            <a:avLst/>
            <a:gdLst/>
            <a:ahLst/>
            <a:cxnLst/>
            <a:rect l="l" t="t" r="r" b="b"/>
            <a:pathLst>
              <a:path w="4297680" h="4297680" extrusionOk="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18" name="Google Shape;318;p15"/>
          <p:cNvSpPr/>
          <p:nvPr/>
        </p:nvSpPr>
        <p:spPr>
          <a:xfrm>
            <a:off x="0" y="0"/>
            <a:ext cx="5155454" cy="4845530"/>
          </a:xfrm>
          <a:custGeom>
            <a:avLst/>
            <a:gdLst/>
            <a:ahLst/>
            <a:cxnLst/>
            <a:rect l="l" t="t" r="r" b="b"/>
            <a:pathLst>
              <a:path w="5155454" h="4845530" extrusionOk="0">
                <a:moveTo>
                  <a:pt x="0" y="0"/>
                </a:moveTo>
                <a:lnTo>
                  <a:pt x="4766270" y="0"/>
                </a:lnTo>
                <a:lnTo>
                  <a:pt x="4896671" y="270697"/>
                </a:lnTo>
                <a:cubicBezTo>
                  <a:pt x="5063308" y="664671"/>
                  <a:pt x="5155454" y="1097822"/>
                  <a:pt x="5155454" y="1552495"/>
                </a:cubicBezTo>
                <a:cubicBezTo>
                  <a:pt x="5155454" y="3371188"/>
                  <a:pt x="3681112" y="4845530"/>
                  <a:pt x="1862419" y="4845530"/>
                </a:cubicBezTo>
                <a:cubicBezTo>
                  <a:pt x="1180409" y="4845530"/>
                  <a:pt x="546824" y="4638201"/>
                  <a:pt x="21252" y="4283132"/>
                </a:cubicBezTo>
                <a:lnTo>
                  <a:pt x="0" y="426724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ckwel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5"/>
          <p:cNvSpPr/>
          <p:nvPr/>
        </p:nvSpPr>
        <p:spPr>
          <a:xfrm>
            <a:off x="0" y="0"/>
            <a:ext cx="5017099" cy="4718647"/>
          </a:xfrm>
          <a:custGeom>
            <a:avLst/>
            <a:gdLst/>
            <a:ahLst/>
            <a:cxnLst/>
            <a:rect l="l" t="t" r="r" b="b"/>
            <a:pathLst>
              <a:path w="5017099" h="4718647" extrusionOk="0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320" name="Google Shape;320;p15" descr="Une image contenant texte&#10;&#10;Description générée automatiquemen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9705" y="906057"/>
            <a:ext cx="3217333" cy="2332566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  <p:pic>
        <p:nvPicPr>
          <p:cNvPr id="321" name="Google Shape;321;p15" descr="Une image contenant texte, clipart&#10;&#10;Description générée automatiquemen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11025" y="258400"/>
            <a:ext cx="2026839" cy="871540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  <p:pic>
        <p:nvPicPr>
          <p:cNvPr id="322" name="Google Shape;322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87095" y="5021588"/>
            <a:ext cx="1932019" cy="1255812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  <p:pic>
        <p:nvPicPr>
          <p:cNvPr id="323" name="Google Shape;323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67024" y="3208432"/>
            <a:ext cx="2069129" cy="1700539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  <p:pic>
        <p:nvPicPr>
          <p:cNvPr id="324" name="Google Shape;324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03981" y="3328931"/>
            <a:ext cx="3217333" cy="2244089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ype de bois">
  <a:themeElements>
    <a:clrScheme name="Type de bois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ype de bois">
  <a:themeElements>
    <a:clrScheme name="Type de bois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432</Words>
  <Application>Microsoft Office PowerPoint</Application>
  <PresentationFormat>Grand écran</PresentationFormat>
  <Paragraphs>84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9</vt:i4>
      </vt:variant>
    </vt:vector>
  </HeadingPairs>
  <TitlesOfParts>
    <vt:vector size="16" baseType="lpstr">
      <vt:lpstr>Calibri</vt:lpstr>
      <vt:lpstr>Arial</vt:lpstr>
      <vt:lpstr>Noto Sans Symbols</vt:lpstr>
      <vt:lpstr>Rockwell</vt:lpstr>
      <vt:lpstr>Roboto</vt:lpstr>
      <vt:lpstr>Type de bois</vt:lpstr>
      <vt:lpstr>Type de bois</vt:lpstr>
      <vt:lpstr>CHAMPIONNAT DE FRANCE PAR ÉQUIPE 2023</vt:lpstr>
      <vt:lpstr>Présentation PowerPoint</vt:lpstr>
      <vt:lpstr>Présentation PowerPoint</vt:lpstr>
      <vt:lpstr>FICHE TECHNIQUE</vt:lpstr>
      <vt:lpstr>HORAIRE GÉNÉRAL</vt:lpstr>
      <vt:lpstr>LES COMMISSIONS et PILOTES</vt:lpstr>
      <vt:lpstr>LES DATES ‘CLÉS’</vt:lpstr>
      <vt:lpstr>Rejoignez nous !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CHAMPIONNAT DE FRANCE PAR ÉQUIPE 2023</dc:title>
  <dc:creator>Jean-Michel Maillard</dc:creator>
  <cp:lastModifiedBy>Jérémy</cp:lastModifiedBy>
  <cp:revision>1</cp:revision>
  <dcterms:created xsi:type="dcterms:W3CDTF">2023-02-18T14:27:49Z</dcterms:created>
  <dcterms:modified xsi:type="dcterms:W3CDTF">2023-03-05T11:21:32Z</dcterms:modified>
</cp:coreProperties>
</file>